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5B9DFF"/>
    <a:srgbClr val="D68B1C"/>
    <a:srgbClr val="600060"/>
    <a:srgbClr val="E600AA"/>
    <a:srgbClr val="A8007C"/>
    <a:srgbClr val="2597FF"/>
    <a:srgbClr val="0097CC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1BE0E-6234-40D9-A3FD-097D9B6EAA5C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51922-FE56-4053-8C6A-100A48ABB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13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414165"/>
            <a:ext cx="8246070" cy="91623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803345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1291130"/>
            <a:ext cx="794066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2207361"/>
            <a:ext cx="7940660" cy="4275739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4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5"/>
            <a:ext cx="641361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73822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01950"/>
            <a:ext cx="4123034" cy="7635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80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763525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818181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5414165"/>
            <a:ext cx="7940661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956050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852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2014-03-11T17:02:50Z</dcterms:created>
  <dcterms:modified xsi:type="dcterms:W3CDTF">2014-03-11T17:03:02Z</dcterms:modified>
</cp:coreProperties>
</file>