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46"/>
    <a:srgbClr val="5B9DFF"/>
    <a:srgbClr val="D68B1C"/>
    <a:srgbClr val="600060"/>
    <a:srgbClr val="E600AA"/>
    <a:srgbClr val="A8007C"/>
    <a:srgbClr val="2597FF"/>
    <a:srgbClr val="0097CC"/>
    <a:srgbClr val="FF750D"/>
    <a:srgbClr val="253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1BE0E-6234-40D9-A3FD-097D9B6EAA5C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51922-FE56-4053-8C6A-100A48ABB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113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5414165"/>
            <a:ext cx="8246070" cy="91623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4803345"/>
            <a:ext cx="824607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1" y="1291130"/>
            <a:ext cx="7940660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1" y="2207361"/>
            <a:ext cx="7940660" cy="4275739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4" y="527605"/>
            <a:ext cx="641361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5" y="1443835"/>
            <a:ext cx="641361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73822"/>
            <a:ext cx="8229600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901950"/>
            <a:ext cx="4123034" cy="763524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818180"/>
            <a:ext cx="4123035" cy="303505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901950"/>
            <a:ext cx="4106566" cy="763525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818181"/>
            <a:ext cx="4106566" cy="303505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5414165"/>
            <a:ext cx="7940661" cy="91623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4956050"/>
            <a:ext cx="8093365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3852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2014-03-11T17:02:50Z</dcterms:created>
  <dcterms:modified xsi:type="dcterms:W3CDTF">2014-03-11T17:03:02Z</dcterms:modified>
</cp:coreProperties>
</file>