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4C1D00"/>
    <a:srgbClr val="684500"/>
    <a:srgbClr val="D28280"/>
    <a:srgbClr val="E600AA"/>
    <a:srgbClr val="600060"/>
    <a:srgbClr val="A8007C"/>
    <a:srgbClr val="2597FF"/>
    <a:srgbClr val="0097C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68C64-3AA4-41BA-9847-1A63781269E0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58541-3AB5-4EFD-8314-D6130A1D8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38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833015"/>
            <a:ext cx="8246070" cy="594472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74900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accent5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70" cy="4275740"/>
          </a:xfrm>
        </p:spPr>
        <p:txBody>
          <a:bodyPr/>
          <a:lstStyle>
            <a:lvl1pPr algn="ctr"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5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68488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accent5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2467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2329"/>
            <a:ext cx="4040188" cy="3035058"/>
          </a:xfrm>
        </p:spPr>
        <p:txBody>
          <a:bodyPr/>
          <a:lstStyle>
            <a:lvl1pPr algn="ctr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ctr"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ctr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2467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2330"/>
            <a:ext cx="4041775" cy="3035058"/>
          </a:xfrm>
        </p:spPr>
        <p:txBody>
          <a:bodyPr/>
          <a:lstStyle>
            <a:lvl1pPr algn="ctr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ctr"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ctr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83301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74900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402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2014-03-11T17:02:01Z</dcterms:created>
  <dcterms:modified xsi:type="dcterms:W3CDTF">2014-03-11T17:02:13Z</dcterms:modified>
</cp:coreProperties>
</file>