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A46"/>
    <a:srgbClr val="5B9DFF"/>
    <a:srgbClr val="D68B1C"/>
    <a:srgbClr val="600060"/>
    <a:srgbClr val="E600AA"/>
    <a:srgbClr val="A8007C"/>
    <a:srgbClr val="2597FF"/>
    <a:srgbClr val="0097CC"/>
    <a:srgbClr val="FF750D"/>
    <a:srgbClr val="253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8BC129-EFC4-43E1-8405-2FB5DC70C282}" type="datetimeFigureOut">
              <a:rPr lang="en-US" smtClean="0"/>
              <a:t>3/11/2014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F5514F-5CC9-4D9C-A446-938007F0C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5214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54375" y="527605"/>
            <a:ext cx="7940660" cy="1374345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rgbClr val="FF0000"/>
                </a:solidFill>
                <a:effectLst/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5108755"/>
            <a:ext cx="7635250" cy="122164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1" y="1291130"/>
            <a:ext cx="7940660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1" y="2207361"/>
            <a:ext cx="7940660" cy="4275739"/>
          </a:xfrm>
        </p:spPr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  <a:lvl2pPr algn="l">
              <a:defRPr>
                <a:solidFill>
                  <a:schemeClr val="bg1"/>
                </a:solidFill>
              </a:defRPr>
            </a:lvl2pPr>
            <a:lvl3pPr algn="l">
              <a:defRPr>
                <a:solidFill>
                  <a:schemeClr val="bg1"/>
                </a:solidFill>
              </a:defRPr>
            </a:lvl3pPr>
            <a:lvl4pPr algn="l">
              <a:defRPr>
                <a:solidFill>
                  <a:schemeClr val="bg1"/>
                </a:solidFill>
              </a:defRPr>
            </a:lvl4pPr>
            <a:lvl5pPr algn="l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3309" y="527605"/>
            <a:ext cx="6871725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3310" y="1443835"/>
            <a:ext cx="6871725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273822"/>
            <a:ext cx="8229600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6" y="1901950"/>
            <a:ext cx="4123034" cy="763524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818180"/>
            <a:ext cx="4123035" cy="3035058"/>
          </a:xfrm>
        </p:spPr>
        <p:txBody>
          <a:bodyPr/>
          <a:lstStyle>
            <a:lvl1pPr algn="l">
              <a:defRPr sz="2400">
                <a:solidFill>
                  <a:schemeClr val="bg1"/>
                </a:solidFill>
              </a:defRPr>
            </a:lvl1pPr>
            <a:lvl2pPr algn="l">
              <a:defRPr sz="2000">
                <a:solidFill>
                  <a:schemeClr val="bg1"/>
                </a:solidFill>
              </a:defRPr>
            </a:lvl2pPr>
            <a:lvl3pPr algn="l">
              <a:defRPr sz="1800">
                <a:solidFill>
                  <a:schemeClr val="bg1"/>
                </a:solidFill>
              </a:defRPr>
            </a:lvl3pPr>
            <a:lvl4pPr algn="l">
              <a:defRPr sz="1600">
                <a:solidFill>
                  <a:schemeClr val="bg1"/>
                </a:solidFill>
              </a:defRPr>
            </a:lvl4pPr>
            <a:lvl5pPr algn="l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1901950"/>
            <a:ext cx="4106566" cy="763525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818181"/>
            <a:ext cx="4106566" cy="3035058"/>
          </a:xfrm>
        </p:spPr>
        <p:txBody>
          <a:bodyPr/>
          <a:lstStyle>
            <a:lvl1pPr algn="l">
              <a:defRPr sz="2400">
                <a:solidFill>
                  <a:schemeClr val="bg1"/>
                </a:solidFill>
              </a:defRPr>
            </a:lvl1pPr>
            <a:lvl2pPr algn="l">
              <a:defRPr sz="2000">
                <a:solidFill>
                  <a:schemeClr val="bg1"/>
                </a:solidFill>
              </a:defRPr>
            </a:lvl2pPr>
            <a:lvl3pPr algn="l">
              <a:defRPr sz="1800">
                <a:solidFill>
                  <a:schemeClr val="bg1"/>
                </a:solidFill>
              </a:defRPr>
            </a:lvl3pPr>
            <a:lvl4pPr algn="l">
              <a:defRPr sz="1600">
                <a:solidFill>
                  <a:schemeClr val="bg1"/>
                </a:solidFill>
              </a:defRPr>
            </a:lvl4pPr>
            <a:lvl5pPr algn="l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74" y="527605"/>
            <a:ext cx="7940661" cy="1374344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5261460"/>
            <a:ext cx="7940661" cy="106893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860462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On-screen Show (4:3)</PresentationFormat>
  <Paragraphs>38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2014-03-11T17:01:12Z</dcterms:created>
  <dcterms:modified xsi:type="dcterms:W3CDTF">2014-03-11T17:01:25Z</dcterms:modified>
</cp:coreProperties>
</file>