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BC129-EFC4-43E1-8405-2FB5DC70C282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514F-5CC9-4D9C-A446-938007F0C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21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527605"/>
            <a:ext cx="794066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763525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29113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207361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73822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01950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1818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4" y="527605"/>
            <a:ext cx="7940661" cy="137434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7940661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04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2014-03-11T17:01:12Z</dcterms:created>
  <dcterms:modified xsi:type="dcterms:W3CDTF">2014-03-11T17:01:25Z</dcterms:modified>
</cp:coreProperties>
</file>