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5B9DFF"/>
    <a:srgbClr val="D68B1C"/>
    <a:srgbClr val="600060"/>
    <a:srgbClr val="E600AA"/>
    <a:srgbClr val="A8007C"/>
    <a:srgbClr val="2597FF"/>
    <a:srgbClr val="0097CC"/>
    <a:srgbClr val="FF750D"/>
    <a:srgbClr val="253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BC129-EFC4-43E1-8405-2FB5DC70C282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5514F-5CC9-4D9C-A446-938007F0C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21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527605"/>
            <a:ext cx="794066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7635250" cy="122164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1291130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2207361"/>
            <a:ext cx="7940660" cy="4275739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73822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01950"/>
            <a:ext cx="4123034" cy="7635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763525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818181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4" y="527605"/>
            <a:ext cx="7940661" cy="1374344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7940661" cy="106893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04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2014-03-11T17:01:12Z</dcterms:created>
  <dcterms:modified xsi:type="dcterms:W3CDTF">2014-03-11T17:01:25Z</dcterms:modified>
</cp:coreProperties>
</file>