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FFD1"/>
    <a:srgbClr val="253600"/>
    <a:srgbClr val="D68B1C"/>
    <a:srgbClr val="600060"/>
    <a:srgbClr val="E600AA"/>
    <a:srgbClr val="A8007C"/>
    <a:srgbClr val="2597FF"/>
    <a:srgbClr val="0097CC"/>
    <a:srgbClr val="FF750D"/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361C3-B161-41D8-A91E-9AD65952EE7C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148F1-FE28-4A28-BEF3-A3ACB7D12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198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108755"/>
            <a:ext cx="7940660" cy="91623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887115"/>
            <a:ext cx="7940660" cy="45811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093365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27574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0624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31811"/>
            <a:ext cx="4040188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01949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414165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887115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70" cy="427574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532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500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2014-02-23T08:53:57Z</dcterms:created>
  <dcterms:modified xsi:type="dcterms:W3CDTF">2014-02-23T08:54:09Z</dcterms:modified>
</cp:coreProperties>
</file>