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FFD1"/>
    <a:srgbClr val="253600"/>
    <a:srgbClr val="D68B1C"/>
    <a:srgbClr val="600060"/>
    <a:srgbClr val="E600AA"/>
    <a:srgbClr val="A8007C"/>
    <a:srgbClr val="2597FF"/>
    <a:srgbClr val="0097CC"/>
    <a:srgbClr val="FF750D"/>
    <a:srgbClr val="7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0361C3-B161-41D8-A91E-9AD65952EE7C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48F1-FE28-4A28-BEF3-A3ACB7D12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198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5108755"/>
            <a:ext cx="7940660" cy="91623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3887115"/>
            <a:ext cx="7940660" cy="45811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527605"/>
            <a:ext cx="8093365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8093365" cy="4275740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527605"/>
            <a:ext cx="671901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443835"/>
            <a:ext cx="6719019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06245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901949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31811"/>
            <a:ext cx="4040188" cy="3035058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901949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31812"/>
            <a:ext cx="4041775" cy="3035058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5414165"/>
            <a:ext cx="8246070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3887115"/>
            <a:ext cx="8246070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46070" cy="6108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50"/>
            <a:ext cx="8246070" cy="4275740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5321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1500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2014-02-23T08:53:57Z</dcterms:created>
  <dcterms:modified xsi:type="dcterms:W3CDTF">2014-02-23T08:54:09Z</dcterms:modified>
</cp:coreProperties>
</file>