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FF"/>
    <a:srgbClr val="D68B1C"/>
    <a:srgbClr val="600060"/>
    <a:srgbClr val="E600AA"/>
    <a:srgbClr val="A8007C"/>
    <a:srgbClr val="2597FF"/>
    <a:srgbClr val="0097CC"/>
    <a:srgbClr val="FF750D"/>
    <a:srgbClr val="253600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3CD89-68D9-472B-84BB-EF49D3CF5045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668C5-C060-40E4-86F8-F51A7844F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3123590"/>
            <a:ext cx="763525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4803345"/>
            <a:ext cx="7635250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291130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29" y="2207361"/>
            <a:ext cx="6108201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73822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4272" y="1749245"/>
            <a:ext cx="3123958" cy="1074118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64272" y="2966168"/>
            <a:ext cx="312395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3380" y="1749245"/>
            <a:ext cx="3125185" cy="107411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3380" y="2966169"/>
            <a:ext cx="312518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123591"/>
            <a:ext cx="7940661" cy="137434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956050"/>
            <a:ext cx="7940661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73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2014-03-09T18:43:49Z</dcterms:created>
  <dcterms:modified xsi:type="dcterms:W3CDTF">2014-03-09T18:44:02Z</dcterms:modified>
</cp:coreProperties>
</file>