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502"/>
    <a:srgbClr val="ECA9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00386-64BF-4CD2-B6E1-ADD5335C13E0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DE0E8-38FF-484F-9C49-C0CE7D478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1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97935"/>
            <a:ext cx="7772400" cy="859205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D0950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005" y="5414165"/>
            <a:ext cx="640080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D0950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CA90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6"/>
            <a:ext cx="7016195" cy="427574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ECA90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ppttemplate.net/?utm_source=ppt&amp;utm_medium=logo&amp;utm_term=business&amp;utm_content=0040&amp;utm_campaign=ppt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cloud\drive\websites\ppttemplate\ppt\logo-ppttemplate.png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0" y="6566315"/>
            <a:ext cx="1030985" cy="222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business&amp;utm_content=0040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7799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137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11</cp:revision>
  <dcterms:created xsi:type="dcterms:W3CDTF">2013-08-21T19:17:07Z</dcterms:created>
  <dcterms:modified xsi:type="dcterms:W3CDTF">2013-09-09T18:03:15Z</dcterms:modified>
</cp:coreProperties>
</file>