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007E"/>
    <a:srgbClr val="8F00AC"/>
    <a:srgbClr val="705532"/>
    <a:srgbClr val="986F38"/>
    <a:srgbClr val="4FD165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9835D-784F-4761-B722-694FB5DFC6FA}" type="datetimeFigureOut">
              <a:rPr lang="en-US" smtClean="0"/>
              <a:t>3/9/2014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68205-8671-40E4-B1B4-14816F02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533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7080" y="833015"/>
            <a:ext cx="7940660" cy="15507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2360065"/>
            <a:ext cx="6400800" cy="122164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69007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</a:t>
            </a:r>
          </a:p>
          <a:p>
            <a:r>
              <a:rPr lang="en-US" dirty="0" smtClean="0"/>
              <a:t>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1749245"/>
            <a:ext cx="7940660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2360065"/>
            <a:ext cx="7940660" cy="412303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374900"/>
            <a:ext cx="656631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544098"/>
            <a:ext cx="656631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1768287"/>
            <a:ext cx="8093364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80" y="251276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80" y="3142632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251276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3142632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</a:t>
            </a:r>
          </a:p>
          <a:p>
            <a:r>
              <a:rPr lang="en-US" dirty="0" smtClean="0"/>
              <a:t>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845" y="1443835"/>
            <a:ext cx="7924190" cy="68488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6" y="1443835"/>
            <a:ext cx="7940660" cy="837590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7630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2014-03-09T18:42:35Z</dcterms:created>
  <dcterms:modified xsi:type="dcterms:W3CDTF">2014-03-09T18:43:19Z</dcterms:modified>
</cp:coreProperties>
</file>