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007E"/>
    <a:srgbClr val="8F00AC"/>
    <a:srgbClr val="705532"/>
    <a:srgbClr val="986F38"/>
    <a:srgbClr val="4FD165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9835D-784F-4761-B722-694FB5DFC6FA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68205-8671-40E4-B1B4-14816F02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3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833015"/>
            <a:ext cx="7940660" cy="155079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2360065"/>
            <a:ext cx="6400800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69007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749245"/>
            <a:ext cx="794066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2360065"/>
            <a:ext cx="7940660" cy="41230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374900"/>
            <a:ext cx="656631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544098"/>
            <a:ext cx="656631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768287"/>
            <a:ext cx="8093364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251276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3142632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251276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3142632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845" y="1443835"/>
            <a:ext cx="7924190" cy="68488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6" y="1443835"/>
            <a:ext cx="7940660" cy="83759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630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2014-03-09T18:42:35Z</dcterms:created>
  <dcterms:modified xsi:type="dcterms:W3CDTF">2014-03-09T18:43:19Z</dcterms:modified>
</cp:coreProperties>
</file>