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FF750D"/>
    <a:srgbClr val="D68B1C"/>
    <a:srgbClr val="600060"/>
    <a:srgbClr val="E600AA"/>
    <a:srgbClr val="A8007C"/>
    <a:srgbClr val="2597FF"/>
    <a:srgbClr val="0097CC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D1701-5179-4201-9FAF-1A2887DF950D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4C097-E31F-4CAB-A62A-D33995D5B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2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497935"/>
            <a:ext cx="8246070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0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80382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10244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80383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10245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784" y="5872280"/>
            <a:ext cx="7899546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56972"/>
            <a:ext cx="4040188" cy="639762"/>
          </a:xfrm>
        </p:spPr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86834"/>
            <a:ext cx="4040188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56973"/>
            <a:ext cx="4041775" cy="639762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86835"/>
            <a:ext cx="404177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459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2014-03-09T18:41:26Z</dcterms:created>
  <dcterms:modified xsi:type="dcterms:W3CDTF">2014-03-09T18:41:37Z</dcterms:modified>
</cp:coreProperties>
</file>