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600060"/>
    <a:srgbClr val="E600AA"/>
    <a:srgbClr val="A8007C"/>
    <a:srgbClr val="2597FF"/>
    <a:srgbClr val="0097CC"/>
    <a:srgbClr val="FF750D"/>
    <a:srgbClr val="253600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D3688-DB44-4DD2-B75C-CE3B855A1121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C3C74-5113-49B7-870E-B6872386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81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4345231"/>
            <a:ext cx="7635250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5566870"/>
            <a:ext cx="763525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138425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901950"/>
            <a:ext cx="7940660" cy="412303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651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6379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6518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6380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3887115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414165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7449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2014-03-09T18:40:45Z</dcterms:created>
  <dcterms:modified xsi:type="dcterms:W3CDTF">2014-03-09T18:40:56Z</dcterms:modified>
</cp:coreProperties>
</file>