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600060"/>
    <a:srgbClr val="E600AA"/>
    <a:srgbClr val="A8007C"/>
    <a:srgbClr val="2597FF"/>
    <a:srgbClr val="0097CC"/>
    <a:srgbClr val="FF750D"/>
    <a:srgbClr val="253600"/>
    <a:srgbClr val="760000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D3688-DB44-4DD2-B75C-CE3B855A1121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C3C74-5113-49B7-870E-B68723860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81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80" y="4345231"/>
            <a:ext cx="7635250" cy="122164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5566870"/>
            <a:ext cx="763525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1138425"/>
            <a:ext cx="794066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B0F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1901950"/>
            <a:ext cx="7940660" cy="4123035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87172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B0F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6517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6379"/>
            <a:ext cx="4040188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6518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6380"/>
            <a:ext cx="404177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69" y="3887115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5414165"/>
            <a:ext cx="8093365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7449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2014-03-09T18:40:45Z</dcterms:created>
  <dcterms:modified xsi:type="dcterms:W3CDTF">2014-03-09T18:40:56Z</dcterms:modified>
</cp:coreProperties>
</file>