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4500"/>
    <a:srgbClr val="4C1D00"/>
    <a:srgbClr val="D68B1C"/>
    <a:srgbClr val="D28280"/>
    <a:srgbClr val="E600AA"/>
    <a:srgbClr val="600060"/>
    <a:srgbClr val="A8007C"/>
    <a:srgbClr val="2597FF"/>
    <a:srgbClr val="0097CC"/>
    <a:srgbClr val="FF75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D3BC2D-EAFF-4169-AC6F-BA6F59E3FE78}" type="datetimeFigureOut">
              <a:rPr lang="en-US" smtClean="0"/>
              <a:t>3/9/2014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59921-C0F2-4C1A-B05B-3F3601D99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085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803345"/>
            <a:ext cx="8246070" cy="747177"/>
          </a:xfrm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chemeClr val="bg2">
                    <a:lumMod val="2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6" y="5566870"/>
            <a:ext cx="8246070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6845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355299"/>
            <a:ext cx="8246070" cy="610820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2">
                    <a:lumMod val="2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4"/>
            <a:ext cx="8246070" cy="4123035"/>
          </a:xfrm>
        </p:spPr>
        <p:txBody>
          <a:bodyPr/>
          <a:lstStyle>
            <a:lvl1pPr algn="ctr">
              <a:defRPr sz="2800">
                <a:solidFill>
                  <a:srgbClr val="684500"/>
                </a:solidFill>
              </a:defRPr>
            </a:lvl1pPr>
            <a:lvl2pPr algn="ctr">
              <a:defRPr>
                <a:solidFill>
                  <a:srgbClr val="684500"/>
                </a:solidFill>
              </a:defRPr>
            </a:lvl2pPr>
            <a:lvl3pPr algn="ctr">
              <a:defRPr>
                <a:solidFill>
                  <a:srgbClr val="684500"/>
                </a:solidFill>
              </a:defRPr>
            </a:lvl3pPr>
            <a:lvl4pPr algn="ctr">
              <a:defRPr>
                <a:solidFill>
                  <a:srgbClr val="684500"/>
                </a:solidFill>
              </a:defRPr>
            </a:lvl4pPr>
            <a:lvl5pPr algn="ctr">
              <a:defRPr>
                <a:solidFill>
                  <a:srgbClr val="6845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2151" y="52760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4C1D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2152" y="1443835"/>
            <a:ext cx="6719019" cy="4275740"/>
          </a:xfrm>
        </p:spPr>
        <p:txBody>
          <a:bodyPr/>
          <a:lstStyle>
            <a:lvl1pPr>
              <a:defRPr sz="2800">
                <a:solidFill>
                  <a:srgbClr val="684500"/>
                </a:solidFill>
              </a:defRPr>
            </a:lvl1pPr>
            <a:lvl2pPr>
              <a:defRPr>
                <a:solidFill>
                  <a:srgbClr val="684500"/>
                </a:solidFill>
              </a:defRPr>
            </a:lvl2pPr>
            <a:lvl3pPr>
              <a:defRPr>
                <a:solidFill>
                  <a:srgbClr val="684500"/>
                </a:solidFill>
              </a:defRPr>
            </a:lvl3pPr>
            <a:lvl4pPr>
              <a:defRPr>
                <a:solidFill>
                  <a:srgbClr val="684500"/>
                </a:solidFill>
              </a:defRPr>
            </a:lvl4pPr>
            <a:lvl5pPr>
              <a:defRPr>
                <a:solidFill>
                  <a:srgbClr val="6845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116" y="1443835"/>
            <a:ext cx="8253449" cy="684885"/>
          </a:xfrm>
        </p:spPr>
        <p:txBody>
          <a:bodyPr>
            <a:normAutofit/>
          </a:bodyPr>
          <a:lstStyle>
            <a:lvl1pPr algn="ctr">
              <a:defRPr sz="3600">
                <a:solidFill>
                  <a:srgbClr val="4C1D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7257" y="2185172"/>
            <a:ext cx="4051896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6845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7257" y="2815034"/>
            <a:ext cx="4051896" cy="3035058"/>
          </a:xfrm>
        </p:spPr>
        <p:txBody>
          <a:bodyPr/>
          <a:lstStyle>
            <a:lvl1pPr algn="ctr">
              <a:defRPr sz="2400">
                <a:solidFill>
                  <a:srgbClr val="684500"/>
                </a:solidFill>
              </a:defRPr>
            </a:lvl1pPr>
            <a:lvl2pPr algn="ctr">
              <a:defRPr sz="2000">
                <a:solidFill>
                  <a:srgbClr val="684500"/>
                </a:solidFill>
              </a:defRPr>
            </a:lvl2pPr>
            <a:lvl3pPr algn="ctr">
              <a:defRPr sz="1800">
                <a:solidFill>
                  <a:srgbClr val="684500"/>
                </a:solidFill>
              </a:defRPr>
            </a:lvl3pPr>
            <a:lvl4pPr algn="ctr">
              <a:defRPr sz="1600">
                <a:solidFill>
                  <a:srgbClr val="684500"/>
                </a:solidFill>
              </a:defRPr>
            </a:lvl4pPr>
            <a:lvl5pPr algn="ctr">
              <a:defRPr sz="1600">
                <a:solidFill>
                  <a:srgbClr val="6845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5078" y="2185172"/>
            <a:ext cx="4053488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6845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5078" y="2815035"/>
            <a:ext cx="4053488" cy="3035058"/>
          </a:xfrm>
        </p:spPr>
        <p:txBody>
          <a:bodyPr/>
          <a:lstStyle>
            <a:lvl1pPr algn="ctr">
              <a:defRPr sz="2400">
                <a:solidFill>
                  <a:srgbClr val="684500"/>
                </a:solidFill>
              </a:defRPr>
            </a:lvl1pPr>
            <a:lvl2pPr algn="ctr">
              <a:defRPr sz="2000">
                <a:solidFill>
                  <a:srgbClr val="684500"/>
                </a:solidFill>
              </a:defRPr>
            </a:lvl2pPr>
            <a:lvl3pPr algn="ctr">
              <a:defRPr sz="1800">
                <a:solidFill>
                  <a:srgbClr val="684500"/>
                </a:solidFill>
              </a:defRPr>
            </a:lvl3pPr>
            <a:lvl4pPr algn="ctr">
              <a:defRPr sz="1600">
                <a:solidFill>
                  <a:srgbClr val="684500"/>
                </a:solidFill>
              </a:defRPr>
            </a:lvl4pPr>
            <a:lvl5pPr algn="ctr">
              <a:defRPr sz="1600">
                <a:solidFill>
                  <a:srgbClr val="6845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6" y="4803345"/>
            <a:ext cx="824607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6" y="5566870"/>
            <a:ext cx="8246070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5686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2014-03-09T18:40:02Z</dcterms:created>
  <dcterms:modified xsi:type="dcterms:W3CDTF">2014-03-09T18:40:15Z</dcterms:modified>
</cp:coreProperties>
</file>