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600060"/>
    <a:srgbClr val="E600AA"/>
    <a:srgbClr val="A8007C"/>
    <a:srgbClr val="2597FF"/>
    <a:srgbClr val="0097CC"/>
    <a:srgbClr val="FF750D"/>
    <a:srgbClr val="253600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CB0AB-D236-4F9E-AD34-4641FC5B446E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794B3-E022-4395-AD06-719A90AE4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9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6"/>
            <a:ext cx="7635250" cy="122164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414165"/>
            <a:ext cx="763525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44383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207359"/>
            <a:ext cx="7940660" cy="412303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37221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88711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41416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387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2014-02-23T08:59:17Z</dcterms:created>
  <dcterms:modified xsi:type="dcterms:W3CDTF">2014-02-23T08:59:41Z</dcterms:modified>
</cp:coreProperties>
</file>