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4C1D00"/>
    <a:srgbClr val="684500"/>
    <a:srgbClr val="D28280"/>
    <a:srgbClr val="E600AA"/>
    <a:srgbClr val="600060"/>
    <a:srgbClr val="A8007C"/>
    <a:srgbClr val="2597FF"/>
    <a:srgbClr val="0097CC"/>
    <a:srgbClr val="FF7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D2C9D-29F6-45DD-A850-E053A2AC77DA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59D113-E6D7-4DC8-BEEB-4AB5B049C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61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734410"/>
            <a:ext cx="8093365" cy="1510702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872280"/>
            <a:ext cx="8093365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46070" cy="4275740"/>
          </a:xfrm>
        </p:spPr>
        <p:txBody>
          <a:bodyPr/>
          <a:lstStyle>
            <a:lvl1pPr algn="l"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2151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2152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32467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2329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algn="l"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algn="l"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algn="l"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32467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62330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algn="l"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algn="l"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algn="l"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429000"/>
            <a:ext cx="8093365" cy="183246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872280"/>
            <a:ext cx="809336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502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2014-02-23T09:14:16Z</dcterms:created>
  <dcterms:modified xsi:type="dcterms:W3CDTF">2014-02-23T09:14:27Z</dcterms:modified>
</cp:coreProperties>
</file>