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1D00"/>
    <a:srgbClr val="684500"/>
    <a:srgbClr val="D28280"/>
    <a:srgbClr val="E600AA"/>
    <a:srgbClr val="D68B1C"/>
    <a:srgbClr val="600060"/>
    <a:srgbClr val="A8007C"/>
    <a:srgbClr val="2597FF"/>
    <a:srgbClr val="0097CC"/>
    <a:srgbClr val="FF7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4E6AD5-4BAD-40B5-AE90-75DBB88D05A1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104E34-D749-4B35-92F3-B78265BCF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377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4039820"/>
            <a:ext cx="8093365" cy="1510702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2360065"/>
            <a:ext cx="8093365" cy="122164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4C1D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4607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46070" cy="4275740"/>
          </a:xfrm>
        </p:spPr>
        <p:txBody>
          <a:bodyPr/>
          <a:lstStyle>
            <a:lvl1pPr algn="l">
              <a:defRPr sz="28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algn="l"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2pPr>
            <a:lvl3pPr algn="l"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3pPr>
            <a:lvl4pPr algn="l"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4pPr>
            <a:lvl5pPr algn="l"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2151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2152" y="1443835"/>
            <a:ext cx="6719019" cy="4275740"/>
          </a:xfrm>
        </p:spPr>
        <p:txBody>
          <a:bodyPr/>
          <a:lstStyle>
            <a:lvl1pPr>
              <a:defRPr sz="28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32467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62329"/>
            <a:ext cx="4040188" cy="3035058"/>
          </a:xfrm>
        </p:spPr>
        <p:txBody>
          <a:bodyPr/>
          <a:lstStyle>
            <a:lvl1pPr algn="l"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algn="l">
              <a:defRPr sz="2000">
                <a:solidFill>
                  <a:schemeClr val="accent6">
                    <a:lumMod val="20000"/>
                    <a:lumOff val="80000"/>
                  </a:schemeClr>
                </a:solidFill>
              </a:defRPr>
            </a:lvl2pPr>
            <a:lvl3pPr algn="l">
              <a:defRPr sz="1800">
                <a:solidFill>
                  <a:schemeClr val="accent6">
                    <a:lumMod val="20000"/>
                    <a:lumOff val="80000"/>
                  </a:schemeClr>
                </a:solidFill>
              </a:defRPr>
            </a:lvl3pPr>
            <a:lvl4pPr algn="l">
              <a:defRPr sz="1600">
                <a:solidFill>
                  <a:schemeClr val="accent6">
                    <a:lumMod val="20000"/>
                    <a:lumOff val="80000"/>
                  </a:schemeClr>
                </a:solidFill>
              </a:defRPr>
            </a:lvl4pPr>
            <a:lvl5pPr algn="l">
              <a:defRPr sz="1600">
                <a:solidFill>
                  <a:schemeClr val="accent6">
                    <a:lumMod val="20000"/>
                    <a:lumOff val="8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32467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62330"/>
            <a:ext cx="4041775" cy="3035058"/>
          </a:xfrm>
        </p:spPr>
        <p:txBody>
          <a:bodyPr/>
          <a:lstStyle>
            <a:lvl1pPr algn="l"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algn="l">
              <a:defRPr sz="2000">
                <a:solidFill>
                  <a:schemeClr val="accent6">
                    <a:lumMod val="20000"/>
                    <a:lumOff val="80000"/>
                  </a:schemeClr>
                </a:solidFill>
              </a:defRPr>
            </a:lvl2pPr>
            <a:lvl3pPr algn="l">
              <a:defRPr sz="1800">
                <a:solidFill>
                  <a:schemeClr val="accent6">
                    <a:lumMod val="20000"/>
                    <a:lumOff val="80000"/>
                  </a:schemeClr>
                </a:solidFill>
              </a:defRPr>
            </a:lvl3pPr>
            <a:lvl4pPr algn="l">
              <a:defRPr sz="1600">
                <a:solidFill>
                  <a:schemeClr val="accent6">
                    <a:lumMod val="20000"/>
                    <a:lumOff val="80000"/>
                  </a:schemeClr>
                </a:solidFill>
              </a:defRPr>
            </a:lvl4pPr>
            <a:lvl5pPr algn="l">
              <a:defRPr sz="1600">
                <a:solidFill>
                  <a:schemeClr val="accent6">
                    <a:lumMod val="20000"/>
                    <a:lumOff val="8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3734410"/>
            <a:ext cx="8093365" cy="183246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2360065"/>
            <a:ext cx="8093365" cy="106893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3392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2014-02-23T09:11:44Z</dcterms:created>
  <dcterms:modified xsi:type="dcterms:W3CDTF">2014-02-23T09:12:01Z</dcterms:modified>
</cp:coreProperties>
</file>