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1D00"/>
    <a:srgbClr val="684500"/>
    <a:srgbClr val="D28280"/>
    <a:srgbClr val="E600AA"/>
    <a:srgbClr val="D68B1C"/>
    <a:srgbClr val="600060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E6AD5-4BAD-40B5-AE90-75DBB88D05A1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04E34-D749-4B35-92F3-B78265BC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039820"/>
            <a:ext cx="8093365" cy="1510702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360065"/>
            <a:ext cx="8093365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4C1D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275740"/>
          </a:xfrm>
        </p:spPr>
        <p:txBody>
          <a:bodyPr/>
          <a:lstStyle>
            <a:lvl1pPr algn="l"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151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152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246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2329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246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233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8093365" cy="183246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360065"/>
            <a:ext cx="8093365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39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2014-02-23T09:11:44Z</dcterms:created>
  <dcterms:modified xsi:type="dcterms:W3CDTF">2014-02-23T09:12:01Z</dcterms:modified>
</cp:coreProperties>
</file>