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1D00"/>
    <a:srgbClr val="684500"/>
    <a:srgbClr val="D28280"/>
    <a:srgbClr val="E600AA"/>
    <a:srgbClr val="D68B1C"/>
    <a:srgbClr val="600060"/>
    <a:srgbClr val="A8007C"/>
    <a:srgbClr val="2597FF"/>
    <a:srgbClr val="0097CC"/>
    <a:srgbClr val="FF7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5D4CE1-810D-4534-AF24-9C8368F70D6F}" type="datetimeFigureOut">
              <a:rPr lang="en-US" smtClean="0"/>
              <a:t>2/23/2014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D7B70-87E0-42B1-8CBD-1018DAA5F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9004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092407"/>
            <a:ext cx="8093365" cy="76352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55932"/>
            <a:ext cx="809336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rgbClr val="4C1D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4383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2054655"/>
            <a:ext cx="8246070" cy="4275740"/>
          </a:xfrm>
        </p:spPr>
        <p:txBody>
          <a:bodyPr/>
          <a:lstStyle>
            <a:lvl1pPr algn="l">
              <a:defRPr sz="2800">
                <a:solidFill>
                  <a:srgbClr val="4C1D00"/>
                </a:solidFill>
              </a:defRPr>
            </a:lvl1pPr>
            <a:lvl2pPr algn="l">
              <a:defRPr>
                <a:solidFill>
                  <a:srgbClr val="4C1D00"/>
                </a:solidFill>
              </a:defRPr>
            </a:lvl2pPr>
            <a:lvl3pPr algn="l">
              <a:defRPr>
                <a:solidFill>
                  <a:srgbClr val="4C1D00"/>
                </a:solidFill>
              </a:defRPr>
            </a:lvl3pPr>
            <a:lvl4pPr algn="l">
              <a:defRPr>
                <a:solidFill>
                  <a:srgbClr val="4C1D00"/>
                </a:solidFill>
              </a:defRPr>
            </a:lvl4pPr>
            <a:lvl5pPr algn="l">
              <a:defRPr>
                <a:solidFill>
                  <a:srgbClr val="4C1D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2151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2152" y="1443835"/>
            <a:ext cx="6719019" cy="4275740"/>
          </a:xfrm>
        </p:spPr>
        <p:txBody>
          <a:bodyPr/>
          <a:lstStyle>
            <a:lvl1pPr>
              <a:defRPr sz="2800">
                <a:solidFill>
                  <a:srgbClr val="4C1D00"/>
                </a:solidFill>
              </a:defRPr>
            </a:lvl1pPr>
            <a:lvl2pPr>
              <a:defRPr>
                <a:solidFill>
                  <a:srgbClr val="4C1D00"/>
                </a:solidFill>
              </a:defRPr>
            </a:lvl2pPr>
            <a:lvl3pPr>
              <a:defRPr>
                <a:solidFill>
                  <a:srgbClr val="4C1D00"/>
                </a:solidFill>
              </a:defRPr>
            </a:lvl3pPr>
            <a:lvl4pPr>
              <a:defRPr>
                <a:solidFill>
                  <a:srgbClr val="4C1D00"/>
                </a:solidFill>
              </a:defRPr>
            </a:lvl4pPr>
            <a:lvl5pPr>
              <a:defRPr>
                <a:solidFill>
                  <a:srgbClr val="4C1D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403425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112678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4C1D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742540"/>
            <a:ext cx="4040188" cy="3035058"/>
          </a:xfrm>
        </p:spPr>
        <p:txBody>
          <a:bodyPr/>
          <a:lstStyle>
            <a:lvl1pPr algn="l">
              <a:defRPr sz="2400">
                <a:solidFill>
                  <a:srgbClr val="4C1D00"/>
                </a:solidFill>
              </a:defRPr>
            </a:lvl1pPr>
            <a:lvl2pPr algn="l">
              <a:defRPr sz="2000">
                <a:solidFill>
                  <a:srgbClr val="4C1D00"/>
                </a:solidFill>
              </a:defRPr>
            </a:lvl2pPr>
            <a:lvl3pPr algn="l">
              <a:defRPr sz="1800">
                <a:solidFill>
                  <a:srgbClr val="4C1D00"/>
                </a:solidFill>
              </a:defRPr>
            </a:lvl3pPr>
            <a:lvl4pPr algn="l">
              <a:defRPr sz="1600">
                <a:solidFill>
                  <a:srgbClr val="4C1D00"/>
                </a:solidFill>
              </a:defRPr>
            </a:lvl4pPr>
            <a:lvl5pPr algn="l">
              <a:defRPr sz="1600">
                <a:solidFill>
                  <a:srgbClr val="4C1D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112678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4C1D0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742541"/>
            <a:ext cx="4041775" cy="3035058"/>
          </a:xfrm>
        </p:spPr>
        <p:txBody>
          <a:bodyPr/>
          <a:lstStyle>
            <a:lvl1pPr algn="l">
              <a:defRPr sz="2400">
                <a:solidFill>
                  <a:srgbClr val="4C1D00"/>
                </a:solidFill>
              </a:defRPr>
            </a:lvl1pPr>
            <a:lvl2pPr algn="l">
              <a:defRPr sz="2000">
                <a:solidFill>
                  <a:srgbClr val="4C1D00"/>
                </a:solidFill>
              </a:defRPr>
            </a:lvl2pPr>
            <a:lvl3pPr algn="l">
              <a:defRPr sz="1800">
                <a:solidFill>
                  <a:srgbClr val="4C1D00"/>
                </a:solidFill>
              </a:defRPr>
            </a:lvl3pPr>
            <a:lvl4pPr algn="l">
              <a:defRPr sz="1600">
                <a:solidFill>
                  <a:srgbClr val="4C1D00"/>
                </a:solidFill>
              </a:defRPr>
            </a:lvl4pPr>
            <a:lvl5pPr algn="l">
              <a:defRPr sz="1600">
                <a:solidFill>
                  <a:srgbClr val="4C1D0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510875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872280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5130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2014-02-23T09:04:45Z</dcterms:created>
  <dcterms:modified xsi:type="dcterms:W3CDTF">2014-02-23T09:05:05Z</dcterms:modified>
</cp:coreProperties>
</file>