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FF750D"/>
    <a:srgbClr val="D68B1C"/>
    <a:srgbClr val="600060"/>
    <a:srgbClr val="E600AA"/>
    <a:srgbClr val="A8007C"/>
    <a:srgbClr val="2597FF"/>
    <a:srgbClr val="0097CC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7A594-C46A-40DC-8088-4A3C19F93150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11E29-39A7-49C2-A76B-6B8B8B16C1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6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5566870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4956050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52416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7940660" cy="4275739"/>
          </a:xfrm>
        </p:spPr>
        <p:txBody>
          <a:bodyPr/>
          <a:lstStyle>
            <a:lvl1pPr algn="l">
              <a:defRPr sz="2800">
                <a:solidFill>
                  <a:srgbClr val="253600"/>
                </a:solidFill>
              </a:defRPr>
            </a:lvl1pPr>
            <a:lvl2pPr algn="l">
              <a:defRPr>
                <a:solidFill>
                  <a:srgbClr val="253600"/>
                </a:solidFill>
              </a:defRPr>
            </a:lvl2pPr>
            <a:lvl3pPr algn="l">
              <a:defRPr>
                <a:solidFill>
                  <a:srgbClr val="253600"/>
                </a:solidFill>
              </a:defRPr>
            </a:lvl3pPr>
            <a:lvl4pPr algn="l">
              <a:defRPr>
                <a:solidFill>
                  <a:srgbClr val="253600"/>
                </a:solidFill>
              </a:defRPr>
            </a:lvl4pPr>
            <a:lvl5pPr algn="l"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87172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80382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10244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253600"/>
                </a:solidFill>
              </a:defRPr>
            </a:lvl1pPr>
            <a:lvl2pPr algn="l">
              <a:defRPr sz="2000">
                <a:solidFill>
                  <a:srgbClr val="253600"/>
                </a:solidFill>
              </a:defRPr>
            </a:lvl2pPr>
            <a:lvl3pPr algn="l">
              <a:defRPr sz="1800">
                <a:solidFill>
                  <a:srgbClr val="253600"/>
                </a:solidFill>
              </a:defRPr>
            </a:lvl3pPr>
            <a:lvl4pPr algn="l">
              <a:defRPr sz="1600">
                <a:solidFill>
                  <a:srgbClr val="253600"/>
                </a:solidFill>
              </a:defRPr>
            </a:lvl4pPr>
            <a:lvl5pPr algn="l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80383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10245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253600"/>
                </a:solidFill>
              </a:defRPr>
            </a:lvl1pPr>
            <a:lvl2pPr algn="l">
              <a:defRPr sz="2000">
                <a:solidFill>
                  <a:srgbClr val="253600"/>
                </a:solidFill>
              </a:defRPr>
            </a:lvl2pPr>
            <a:lvl3pPr algn="l">
              <a:defRPr sz="1800">
                <a:solidFill>
                  <a:srgbClr val="253600"/>
                </a:solidFill>
              </a:defRPr>
            </a:lvl3pPr>
            <a:lvl4pPr algn="l">
              <a:defRPr sz="1600">
                <a:solidFill>
                  <a:srgbClr val="253600"/>
                </a:solidFill>
              </a:defRPr>
            </a:lvl4pPr>
            <a:lvl5pPr algn="l"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5414165"/>
            <a:ext cx="8246069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956050"/>
            <a:ext cx="8246069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56972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86834"/>
            <a:ext cx="4040188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56973"/>
            <a:ext cx="4041775" cy="639762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86835"/>
            <a:ext cx="404177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42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2014-02-23T09:03:50Z</dcterms:created>
  <dcterms:modified xsi:type="dcterms:W3CDTF">2014-02-23T09:04:06Z</dcterms:modified>
</cp:coreProperties>
</file>