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600"/>
    <a:srgbClr val="FF750D"/>
    <a:srgbClr val="D68B1C"/>
    <a:srgbClr val="600060"/>
    <a:srgbClr val="E600AA"/>
    <a:srgbClr val="A8007C"/>
    <a:srgbClr val="2597FF"/>
    <a:srgbClr val="0097CC"/>
    <a:srgbClr val="760000"/>
    <a:srgbClr val="FF9E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7A594-C46A-40DC-8088-4A3C19F93150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511E29-39A7-49C2-A76B-6B8B8B16C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6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5" y="5566870"/>
            <a:ext cx="8246070" cy="76352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9785" y="4956050"/>
            <a:ext cx="8246070" cy="6108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52416"/>
            <a:ext cx="7940660" cy="61082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1" y="1749245"/>
            <a:ext cx="7940660" cy="4275739"/>
          </a:xfrm>
        </p:spPr>
        <p:txBody>
          <a:bodyPr/>
          <a:lstStyle>
            <a:lvl1pPr algn="l">
              <a:defRPr sz="2800">
                <a:solidFill>
                  <a:srgbClr val="253600"/>
                </a:solidFill>
              </a:defRPr>
            </a:lvl1pPr>
            <a:lvl2pPr algn="l">
              <a:defRPr>
                <a:solidFill>
                  <a:srgbClr val="253600"/>
                </a:solidFill>
              </a:defRPr>
            </a:lvl2pPr>
            <a:lvl3pPr algn="l">
              <a:defRPr>
                <a:solidFill>
                  <a:srgbClr val="253600"/>
                </a:solidFill>
              </a:defRPr>
            </a:lvl3pPr>
            <a:lvl4pPr algn="l">
              <a:defRPr>
                <a:solidFill>
                  <a:srgbClr val="253600"/>
                </a:solidFill>
              </a:defRPr>
            </a:lvl4pPr>
            <a:lvl5pPr algn="l">
              <a:defRPr>
                <a:solidFill>
                  <a:srgbClr val="2536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014" y="527605"/>
            <a:ext cx="6871725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871725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91130"/>
            <a:ext cx="8229600" cy="53218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980382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610244"/>
            <a:ext cx="4040188" cy="3035058"/>
          </a:xfrm>
        </p:spPr>
        <p:txBody>
          <a:bodyPr/>
          <a:lstStyle>
            <a:lvl1pPr algn="l">
              <a:defRPr sz="2400">
                <a:solidFill>
                  <a:srgbClr val="253600"/>
                </a:solidFill>
              </a:defRPr>
            </a:lvl1pPr>
            <a:lvl2pPr algn="l">
              <a:defRPr sz="2000">
                <a:solidFill>
                  <a:srgbClr val="253600"/>
                </a:solidFill>
              </a:defRPr>
            </a:lvl2pPr>
            <a:lvl3pPr algn="l">
              <a:defRPr sz="1800">
                <a:solidFill>
                  <a:srgbClr val="253600"/>
                </a:solidFill>
              </a:defRPr>
            </a:lvl3pPr>
            <a:lvl4pPr algn="l">
              <a:defRPr sz="1600">
                <a:solidFill>
                  <a:srgbClr val="253600"/>
                </a:solidFill>
              </a:defRPr>
            </a:lvl4pPr>
            <a:lvl5pPr algn="l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1980383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2536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610245"/>
            <a:ext cx="4041775" cy="3035058"/>
          </a:xfrm>
        </p:spPr>
        <p:txBody>
          <a:bodyPr/>
          <a:lstStyle>
            <a:lvl1pPr algn="l">
              <a:defRPr sz="2400">
                <a:solidFill>
                  <a:srgbClr val="253600"/>
                </a:solidFill>
              </a:defRPr>
            </a:lvl1pPr>
            <a:lvl2pPr algn="l">
              <a:defRPr sz="2000">
                <a:solidFill>
                  <a:srgbClr val="253600"/>
                </a:solidFill>
              </a:defRPr>
            </a:lvl2pPr>
            <a:lvl3pPr algn="l">
              <a:defRPr sz="1800">
                <a:solidFill>
                  <a:srgbClr val="253600"/>
                </a:solidFill>
              </a:defRPr>
            </a:lvl3pPr>
            <a:lvl4pPr algn="l">
              <a:defRPr sz="1600">
                <a:solidFill>
                  <a:srgbClr val="253600"/>
                </a:solidFill>
              </a:defRPr>
            </a:lvl4pPr>
            <a:lvl5pPr algn="l">
              <a:defRPr sz="1600">
                <a:solidFill>
                  <a:srgbClr val="2536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5414165"/>
            <a:ext cx="8246069" cy="91623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4956050"/>
            <a:ext cx="8246069" cy="610820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8965" y="1138425"/>
            <a:ext cx="8229600" cy="53218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48965" y="1956972"/>
            <a:ext cx="4040188" cy="639762"/>
          </a:xfrm>
        </p:spPr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48965" y="2586834"/>
            <a:ext cx="4040188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36790" y="1956973"/>
            <a:ext cx="4041775" cy="639762"/>
          </a:xfrm>
        </p:spPr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36790" y="2586835"/>
            <a:ext cx="4041775" cy="3035058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7422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2014-02-23T09:03:50Z</dcterms:created>
  <dcterms:modified xsi:type="dcterms:W3CDTF">2014-02-23T09:04:06Z</dcterms:modified>
</cp:coreProperties>
</file>