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AE3C-4639-4AB5-ACBA-520636CC14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D80F1-BADB-4802-9505-97EB5068B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4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887115"/>
            <a:ext cx="80933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093365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527605"/>
            <a:ext cx="8246070" cy="91623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6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8093365" cy="4275740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374900"/>
            <a:ext cx="8229600" cy="12957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28720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758582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28720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758583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887115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680310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26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2014-02-23T09:02:56Z</dcterms:created>
  <dcterms:modified xsi:type="dcterms:W3CDTF">2014-02-23T09:03:01Z</dcterms:modified>
</cp:coreProperties>
</file>