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600060"/>
    <a:srgbClr val="E600AA"/>
    <a:srgbClr val="A8007C"/>
    <a:srgbClr val="2597FF"/>
    <a:srgbClr val="0097CC"/>
    <a:srgbClr val="FF750D"/>
    <a:srgbClr val="253600"/>
    <a:srgbClr val="760000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4AE3C-4639-4AB5-ACBA-520636CC144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D80F1-BADB-4802-9505-97EB5068B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46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887115"/>
            <a:ext cx="8093365" cy="137434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985720"/>
            <a:ext cx="8093365" cy="122164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8965" y="527605"/>
            <a:ext cx="8246070" cy="91623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>
                      <a:alpha val="61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5"/>
            <a:ext cx="8093365" cy="4275740"/>
          </a:xfrm>
        </p:spPr>
        <p:txBody>
          <a:bodyPr/>
          <a:lstStyle>
            <a:lvl1pPr algn="ctr">
              <a:defRPr sz="2800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1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8965" y="374900"/>
            <a:ext cx="8229600" cy="129570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128720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758582"/>
            <a:ext cx="4040188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128720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758583"/>
            <a:ext cx="4041775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69" y="3887115"/>
            <a:ext cx="8093365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69" y="680310"/>
            <a:ext cx="8093365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0268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2014-02-23T09:02:56Z</dcterms:created>
  <dcterms:modified xsi:type="dcterms:W3CDTF">2014-02-23T09:03:01Z</dcterms:modified>
</cp:coreProperties>
</file>