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D68B1C"/>
    <a:srgbClr val="600060"/>
    <a:srgbClr val="E600AA"/>
    <a:srgbClr val="A8007C"/>
    <a:srgbClr val="2597FF"/>
    <a:srgbClr val="0097CC"/>
    <a:srgbClr val="FF750D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C1919-D309-4040-91E6-D5BAF87139D0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00F01-B217-465C-84C1-BDA7E82A5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03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985719"/>
            <a:ext cx="8246070" cy="916231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90195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054655"/>
            <a:ext cx="7940660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37221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833015"/>
            <a:ext cx="8246069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749245"/>
            <a:ext cx="8246069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218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2014-02-23T09:01:53Z</dcterms:created>
  <dcterms:modified xsi:type="dcterms:W3CDTF">2014-02-23T09:02:08Z</dcterms:modified>
</cp:coreProperties>
</file>