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7EB014-63D6-4972-9AA9-F118F797A9DC}" type="datetimeFigureOut">
              <a:rPr lang="en-US" smtClean="0"/>
              <a:t>9/9/2013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6318D0-B66A-401D-90CD-D4B2C94FD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74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pyramid&amp;utm_content=0039&amp;utm_campaign=ppt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2245" y="4497935"/>
            <a:ext cx="6099050" cy="85920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72275" y="5414165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rgbClr val="FF0000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rgbClr val="FF0000"/>
                </a:solidFill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540" y="4497935"/>
            <a:ext cx="3595790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822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307623"/>
            <a:ext cx="6710784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pyramid&amp;utm_content=0039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pyramid&amp;utm_content=0039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pyramid&amp;utm_content=0039&amp;utm_campaign=ppt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pyramid&amp;utm_content=0039&amp;utm_campaign=ppt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ppttemplate.net/?utm_source=ppt&amp;utm_medium=logo&amp;utm_term=pyramid&amp;utm_content=0039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5" y="6569566"/>
            <a:ext cx="1068935" cy="2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5" y="6569566"/>
            <a:ext cx="1068935" cy="2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5" y="6569566"/>
            <a:ext cx="1068935" cy="2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5" y="6569566"/>
            <a:ext cx="1068935" cy="2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7936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14</cp:revision>
  <dcterms:created xsi:type="dcterms:W3CDTF">2013-08-21T19:17:07Z</dcterms:created>
  <dcterms:modified xsi:type="dcterms:W3CDTF">2013-09-09T14:15:56Z</dcterms:modified>
</cp:coreProperties>
</file>