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EB014-63D6-4972-9AA9-F118F797A9DC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318D0-B66A-401D-90CD-D4B2C94FD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74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yramid&amp;utm_content=0039&amp;utm_campaign=ppt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2245" y="4497935"/>
            <a:ext cx="609905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2275" y="5414165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FF0000"/>
                </a:solidFill>
              </a:defRPr>
            </a:lvl1pPr>
            <a:lvl2pPr>
              <a:defRPr>
                <a:solidFill>
                  <a:srgbClr val="FF0000"/>
                </a:solidFill>
              </a:defRPr>
            </a:lvl2pPr>
            <a:lvl3pPr>
              <a:defRPr>
                <a:solidFill>
                  <a:srgbClr val="FF0000"/>
                </a:solidFill>
              </a:defRPr>
            </a:lvl3pPr>
            <a:lvl4pPr>
              <a:defRPr>
                <a:solidFill>
                  <a:srgbClr val="FF0000"/>
                </a:solidFill>
              </a:defRPr>
            </a:lvl4pPr>
            <a:lvl5pPr>
              <a:defRPr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FF0000"/>
                </a:solidFill>
              </a:defRPr>
            </a:lvl1pPr>
            <a:lvl2pPr>
              <a:defRPr>
                <a:solidFill>
                  <a:srgbClr val="FF0000"/>
                </a:solidFill>
              </a:defRPr>
            </a:lvl2pPr>
            <a:lvl3pPr>
              <a:defRPr>
                <a:solidFill>
                  <a:srgbClr val="FF0000"/>
                </a:solidFill>
              </a:defRPr>
            </a:lvl3pPr>
            <a:lvl4pPr>
              <a:defRPr>
                <a:solidFill>
                  <a:srgbClr val="FF0000"/>
                </a:solidFill>
              </a:defRPr>
            </a:lvl4pPr>
            <a:lvl5pPr>
              <a:defRPr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540" y="4497935"/>
            <a:ext cx="3595790" cy="774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82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307623"/>
            <a:ext cx="671078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yramid&amp;utm_content=0039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yramid&amp;utm_content=0039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yramid&amp;utm_content=0039&amp;utm_campaign=ppt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yramid&amp;utm_content=0039&amp;utm_campaign=pp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ppttemplate.net/?utm_source=ppt&amp;utm_medium=logo&amp;utm_term=pyramid&amp;utm_content=0039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5" y="6569566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5" y="6569566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5" y="6569566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5" y="6569566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7936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14</cp:revision>
  <dcterms:created xsi:type="dcterms:W3CDTF">2013-08-21T19:17:07Z</dcterms:created>
  <dcterms:modified xsi:type="dcterms:W3CDTF">2013-09-09T14:15:56Z</dcterms:modified>
</cp:coreProperties>
</file>