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EB014-63D6-4972-9AA9-F118F797A9DC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318D0-B66A-401D-90CD-D4B2C94F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7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yramid&amp;utm_content=0039&amp;utm_campaign=ppt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245" y="4497935"/>
            <a:ext cx="609905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275" y="541416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540" y="4497935"/>
            <a:ext cx="3595790" cy="77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82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07623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yramid&amp;utm_content=0039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yramid&amp;utm_content=0039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yramid&amp;utm_content=0039&amp;utm_campaign=ppt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yramid&amp;utm_content=0039&amp;utm_campaign=pp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ppttemplate.net/?utm_source=ppt&amp;utm_medium=logo&amp;utm_term=pyramid&amp;utm_content=0039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" y="6569566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" y="6569566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" y="6569566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" y="6569566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93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14</cp:revision>
  <dcterms:created xsi:type="dcterms:W3CDTF">2013-08-21T19:17:07Z</dcterms:created>
  <dcterms:modified xsi:type="dcterms:W3CDTF">2013-09-09T14:15:56Z</dcterms:modified>
</cp:coreProperties>
</file>