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C3199-6742-478F-B071-A6E8B2C4A868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96E978-35A9-4200-A73B-FE9154E85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05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956050"/>
            <a:ext cx="8246070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7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719575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7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8093365" cy="427574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2443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443835"/>
            <a:ext cx="7024430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tx1"/>
                </a:solidFill>
              </a:defRPr>
            </a:lvl1pPr>
            <a:lvl2pPr algn="l">
              <a:defRPr sz="2000">
                <a:solidFill>
                  <a:schemeClr val="tx1"/>
                </a:solidFill>
              </a:defRPr>
            </a:lvl2pPr>
            <a:lvl3pPr algn="l">
              <a:defRPr sz="1800">
                <a:solidFill>
                  <a:schemeClr val="tx1"/>
                </a:solidFill>
              </a:defRPr>
            </a:lvl3pPr>
            <a:lvl4pPr algn="l">
              <a:defRPr sz="1600">
                <a:solidFill>
                  <a:schemeClr val="tx1"/>
                </a:solidFill>
              </a:defRPr>
            </a:lvl4pPr>
            <a:lvl5pPr algn="l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495605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719575"/>
            <a:ext cx="80933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0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2014-02-23T09:01:03Z</dcterms:created>
  <dcterms:modified xsi:type="dcterms:W3CDTF">2014-02-23T09:15:03Z</dcterms:modified>
</cp:coreProperties>
</file>