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600060"/>
    <a:srgbClr val="E600AA"/>
    <a:srgbClr val="A8007C"/>
    <a:srgbClr val="2597FF"/>
    <a:srgbClr val="0097CC"/>
    <a:srgbClr val="FF750D"/>
    <a:srgbClr val="253600"/>
    <a:srgbClr val="760000"/>
    <a:srgbClr val="FF9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C3199-6742-478F-B071-A6E8B2C4A868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6E978-35A9-4200-A73B-FE9154E85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05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6" y="4956050"/>
            <a:ext cx="8246070" cy="76352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7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6" y="5719575"/>
            <a:ext cx="824607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91130"/>
            <a:ext cx="809336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7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054655"/>
            <a:ext cx="8093365" cy="4275740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2443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443835"/>
            <a:ext cx="7024430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69"/>
            <a:ext cx="4040188" cy="3035058"/>
          </a:xfrm>
        </p:spPr>
        <p:txBody>
          <a:bodyPr/>
          <a:lstStyle>
            <a:lvl1pPr algn="l">
              <a:defRPr sz="2400">
                <a:solidFill>
                  <a:schemeClr val="tx1"/>
                </a:solidFill>
              </a:defRPr>
            </a:lvl1pPr>
            <a:lvl2pPr algn="l">
              <a:defRPr sz="2000">
                <a:solidFill>
                  <a:schemeClr val="tx1"/>
                </a:solidFill>
              </a:defRPr>
            </a:lvl2pPr>
            <a:lvl3pPr algn="l">
              <a:defRPr sz="1800">
                <a:solidFill>
                  <a:schemeClr val="tx1"/>
                </a:solidFill>
              </a:defRPr>
            </a:lvl3pPr>
            <a:lvl4pPr algn="l">
              <a:defRPr sz="1600">
                <a:solidFill>
                  <a:schemeClr val="tx1"/>
                </a:solidFill>
              </a:defRPr>
            </a:lvl4pPr>
            <a:lvl5pPr algn="l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 algn="l">
              <a:defRPr sz="2400">
                <a:solidFill>
                  <a:schemeClr val="tx1"/>
                </a:solidFill>
              </a:defRPr>
            </a:lvl1pPr>
            <a:lvl2pPr algn="l">
              <a:defRPr sz="2000">
                <a:solidFill>
                  <a:schemeClr val="tx1"/>
                </a:solidFill>
              </a:defRPr>
            </a:lvl2pPr>
            <a:lvl3pPr algn="l">
              <a:defRPr sz="1800">
                <a:solidFill>
                  <a:schemeClr val="tx1"/>
                </a:solidFill>
              </a:defRPr>
            </a:lvl3pPr>
            <a:lvl4pPr algn="l">
              <a:defRPr sz="1600">
                <a:solidFill>
                  <a:schemeClr val="tx1"/>
                </a:solidFill>
              </a:defRPr>
            </a:lvl4pPr>
            <a:lvl5pPr algn="l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69" y="4956050"/>
            <a:ext cx="8093365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69" y="5719575"/>
            <a:ext cx="8093365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60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2014-02-23T09:01:03Z</dcterms:created>
  <dcterms:modified xsi:type="dcterms:W3CDTF">2014-02-23T09:15:03Z</dcterms:modified>
</cp:coreProperties>
</file>