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600060"/>
    <a:srgbClr val="E600AA"/>
    <a:srgbClr val="A8007C"/>
    <a:srgbClr val="2597FF"/>
    <a:srgbClr val="0097CC"/>
    <a:srgbClr val="FF750D"/>
    <a:srgbClr val="253600"/>
    <a:srgbClr val="760000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C3199-6742-478F-B071-A6E8B2C4A868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6E978-35A9-4200-A73B-FE9154E85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05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4956050"/>
            <a:ext cx="8246070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7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6" y="5719575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809336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7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8093365" cy="4275740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2443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443835"/>
            <a:ext cx="7024430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69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69" y="4956050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5719575"/>
            <a:ext cx="809336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60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2014-02-23T09:01:03Z</dcterms:created>
  <dcterms:modified xsi:type="dcterms:W3CDTF">2014-02-23T09:15:03Z</dcterms:modified>
</cp:coreProperties>
</file>