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600060"/>
    <a:srgbClr val="E600AA"/>
    <a:srgbClr val="A8007C"/>
    <a:srgbClr val="2597FF"/>
    <a:srgbClr val="0097CC"/>
    <a:srgbClr val="FF750D"/>
    <a:srgbClr val="253600"/>
    <a:srgbClr val="760000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8F908-063C-4880-A4F8-62411DC0303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CE4AA-3E98-4A92-BEA7-C61CBA65D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431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7080" y="4650640"/>
            <a:ext cx="7635250" cy="76352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7080" y="5414165"/>
            <a:ext cx="763525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1443835"/>
            <a:ext cx="794066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1" y="2207359"/>
            <a:ext cx="7940660" cy="4123035"/>
          </a:xfrm>
        </p:spPr>
        <p:txBody>
          <a:bodyPr/>
          <a:lstStyle>
            <a:lvl1pPr algn="r">
              <a:defRPr sz="2800">
                <a:solidFill>
                  <a:schemeClr val="bg1"/>
                </a:solidFill>
              </a:defRPr>
            </a:lvl1pPr>
            <a:lvl2pPr algn="r">
              <a:defRPr>
                <a:solidFill>
                  <a:schemeClr val="bg1"/>
                </a:solidFill>
              </a:defRPr>
            </a:lvl2pPr>
            <a:lvl3pPr algn="r">
              <a:defRPr>
                <a:solidFill>
                  <a:schemeClr val="bg1"/>
                </a:solidFill>
              </a:defRPr>
            </a:lvl3pPr>
            <a:lvl4pPr algn="r">
              <a:defRPr>
                <a:solidFill>
                  <a:schemeClr val="bg1"/>
                </a:solidFill>
              </a:defRPr>
            </a:lvl4pPr>
            <a:lvl5pPr algn="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87172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43835"/>
            <a:ext cx="687172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22475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207359"/>
            <a:ext cx="4040188" cy="639762"/>
          </a:xfrm>
        </p:spPr>
        <p:txBody>
          <a:bodyPr anchor="b"/>
          <a:lstStyle>
            <a:lvl1pPr marL="0" indent="0" algn="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37221"/>
            <a:ext cx="4040188" cy="3035058"/>
          </a:xfrm>
        </p:spPr>
        <p:txBody>
          <a:bodyPr/>
          <a:lstStyle>
            <a:lvl1pPr algn="r">
              <a:defRPr sz="2400">
                <a:solidFill>
                  <a:schemeClr val="bg1"/>
                </a:solidFill>
              </a:defRPr>
            </a:lvl1pPr>
            <a:lvl2pPr algn="r">
              <a:defRPr sz="2000">
                <a:solidFill>
                  <a:schemeClr val="bg1"/>
                </a:solidFill>
              </a:defRPr>
            </a:lvl2pPr>
            <a:lvl3pPr algn="r">
              <a:defRPr sz="1800">
                <a:solidFill>
                  <a:schemeClr val="bg1"/>
                </a:solidFill>
              </a:defRPr>
            </a:lvl3pPr>
            <a:lvl4pPr algn="r">
              <a:defRPr sz="1600">
                <a:solidFill>
                  <a:schemeClr val="bg1"/>
                </a:solidFill>
              </a:defRPr>
            </a:lvl4pPr>
            <a:lvl5pPr algn="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207360"/>
            <a:ext cx="4041775" cy="639762"/>
          </a:xfrm>
        </p:spPr>
        <p:txBody>
          <a:bodyPr anchor="b"/>
          <a:lstStyle>
            <a:lvl1pPr marL="0" indent="0" algn="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837222"/>
            <a:ext cx="4041775" cy="3035058"/>
          </a:xfrm>
        </p:spPr>
        <p:txBody>
          <a:bodyPr/>
          <a:lstStyle>
            <a:lvl1pPr algn="r">
              <a:defRPr sz="2400">
                <a:solidFill>
                  <a:schemeClr val="bg1"/>
                </a:solidFill>
              </a:defRPr>
            </a:lvl1pPr>
            <a:lvl2pPr algn="r">
              <a:defRPr sz="2000">
                <a:solidFill>
                  <a:schemeClr val="bg1"/>
                </a:solidFill>
              </a:defRPr>
            </a:lvl2pPr>
            <a:lvl3pPr algn="r">
              <a:defRPr sz="1800">
                <a:solidFill>
                  <a:schemeClr val="bg1"/>
                </a:solidFill>
              </a:defRPr>
            </a:lvl3pPr>
            <a:lvl4pPr algn="r">
              <a:defRPr sz="1600">
                <a:solidFill>
                  <a:schemeClr val="bg1"/>
                </a:solidFill>
              </a:defRPr>
            </a:lvl4pPr>
            <a:lvl5pPr algn="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69" y="4650640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69" y="5414165"/>
            <a:ext cx="8093365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dirty="0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dirty="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0383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2014-02-23T08:48:06Z</dcterms:created>
  <dcterms:modified xsi:type="dcterms:W3CDTF">2014-02-23T08:48:38Z</dcterms:modified>
</cp:coreProperties>
</file>