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9" r:id="rId4"/>
    <p:sldId id="258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8B1C"/>
    <a:srgbClr val="600060"/>
    <a:srgbClr val="E600AA"/>
    <a:srgbClr val="A8007C"/>
    <a:srgbClr val="2597FF"/>
    <a:srgbClr val="0097CC"/>
    <a:srgbClr val="FF750D"/>
    <a:srgbClr val="253600"/>
    <a:srgbClr val="760000"/>
    <a:srgbClr val="FF9E1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8" y="-1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68F908-063C-4880-A4F8-62411DC03034}" type="datetimeFigureOut">
              <a:rPr lang="en-US" smtClean="0"/>
              <a:t>2/23/2014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EBCE4AA-3E98-4A92-BEA7-C61CBA65D9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4315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ppttemplate.net/" TargetMode="External"/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Relationship Id="rId4" Type="http://schemas.openxmlformats.org/officeDocument/2006/relationships/hyperlink" Target="http://slideonline.com/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Download free PowerPoint templates from </a:t>
            </a:r>
            <a:r>
              <a:rPr lang="en-US" smtClean="0">
                <a:hlinkClick r:id="rId3"/>
              </a:rPr>
              <a:t>http://ppttemplate.net/</a:t>
            </a:r>
            <a:r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- Later, you can also upload your finished presentations for free to </a:t>
            </a:r>
            <a:r>
              <a:rPr lang="en-US" smtClean="0">
                <a:hlinkClick r:id="rId4"/>
              </a:rPr>
              <a:t>http://slideonline.com/</a:t>
            </a:r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7080" y="4650640"/>
            <a:ext cx="7635250" cy="763525"/>
          </a:xfrm>
          <a:effectLst/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7080" y="5414165"/>
            <a:ext cx="7635250" cy="610820"/>
          </a:xfrm>
        </p:spPr>
        <p:txBody>
          <a:bodyPr>
            <a:normAutofit/>
          </a:bodyPr>
          <a:lstStyle>
            <a:lvl1pPr marL="0" indent="0" algn="r">
              <a:buNone/>
              <a:defRPr sz="2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671" y="1443835"/>
            <a:ext cx="7940660" cy="61082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1671" y="2207359"/>
            <a:ext cx="7940660" cy="4123035"/>
          </a:xfrm>
        </p:spPr>
        <p:txBody>
          <a:bodyPr/>
          <a:lstStyle>
            <a:lvl1pPr algn="r">
              <a:defRPr sz="2800">
                <a:solidFill>
                  <a:schemeClr val="bg1"/>
                </a:solidFill>
              </a:defRPr>
            </a:lvl1pPr>
            <a:lvl2pPr algn="r">
              <a:defRPr>
                <a:solidFill>
                  <a:schemeClr val="bg1"/>
                </a:solidFill>
              </a:defRPr>
            </a:lvl2pPr>
            <a:lvl3pPr algn="r">
              <a:defRPr>
                <a:solidFill>
                  <a:schemeClr val="bg1"/>
                </a:solidFill>
              </a:defRPr>
            </a:lvl3pPr>
            <a:lvl4pPr algn="r">
              <a:defRPr>
                <a:solidFill>
                  <a:schemeClr val="bg1"/>
                </a:solidFill>
              </a:defRPr>
            </a:lvl4pPr>
            <a:lvl5pPr algn="r"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014" y="374900"/>
            <a:ext cx="6871725" cy="763525"/>
          </a:xfrm>
        </p:spPr>
        <p:txBody>
          <a:bodyPr>
            <a:normAutofit/>
          </a:bodyPr>
          <a:lstStyle>
            <a:lvl1pPr algn="l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76015" y="1443835"/>
            <a:ext cx="6871725" cy="4275740"/>
          </a:xfrm>
        </p:spPr>
        <p:txBody>
          <a:bodyPr/>
          <a:lstStyle>
            <a:lvl1pPr>
              <a:defRPr sz="2800"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33014"/>
            <a:ext cx="8229600" cy="58462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1522475"/>
            <a:ext cx="8229600" cy="532180"/>
          </a:xfrm>
        </p:spPr>
        <p:txBody>
          <a:bodyPr>
            <a:normAutofit/>
          </a:bodyPr>
          <a:lstStyle>
            <a:lvl1pPr algn="r">
              <a:defRPr sz="36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8965" y="2207359"/>
            <a:ext cx="4040188" cy="639762"/>
          </a:xfrm>
        </p:spPr>
        <p:txBody>
          <a:bodyPr anchor="b"/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8965" y="2837221"/>
            <a:ext cx="4040188" cy="3035058"/>
          </a:xfrm>
        </p:spPr>
        <p:txBody>
          <a:bodyPr/>
          <a:lstStyle>
            <a:lvl1pPr algn="r">
              <a:defRPr sz="2400">
                <a:solidFill>
                  <a:schemeClr val="bg1"/>
                </a:solidFill>
              </a:defRPr>
            </a:lvl1pPr>
            <a:lvl2pPr algn="r">
              <a:defRPr sz="2000">
                <a:solidFill>
                  <a:schemeClr val="bg1"/>
                </a:solidFill>
              </a:defRPr>
            </a:lvl2pPr>
            <a:lvl3pPr algn="r">
              <a:defRPr sz="1800">
                <a:solidFill>
                  <a:schemeClr val="bg1"/>
                </a:solidFill>
              </a:defRPr>
            </a:lvl3pPr>
            <a:lvl4pPr algn="r">
              <a:defRPr sz="1600">
                <a:solidFill>
                  <a:schemeClr val="bg1"/>
                </a:solidFill>
              </a:defRPr>
            </a:lvl4pPr>
            <a:lvl5pPr algn="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36790" y="2207360"/>
            <a:ext cx="4041775" cy="639762"/>
          </a:xfrm>
        </p:spPr>
        <p:txBody>
          <a:bodyPr anchor="b"/>
          <a:lstStyle>
            <a:lvl1pPr marL="0" indent="0" algn="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36790" y="2837222"/>
            <a:ext cx="4041775" cy="3035058"/>
          </a:xfrm>
        </p:spPr>
        <p:txBody>
          <a:bodyPr/>
          <a:lstStyle>
            <a:lvl1pPr algn="r">
              <a:defRPr sz="2400">
                <a:solidFill>
                  <a:schemeClr val="bg1"/>
                </a:solidFill>
              </a:defRPr>
            </a:lvl1pPr>
            <a:lvl2pPr algn="r">
              <a:defRPr sz="2000">
                <a:solidFill>
                  <a:schemeClr val="bg1"/>
                </a:solidFill>
              </a:defRPr>
            </a:lvl2pPr>
            <a:lvl3pPr algn="r">
              <a:defRPr sz="1800">
                <a:solidFill>
                  <a:schemeClr val="bg1"/>
                </a:solidFill>
              </a:defRPr>
            </a:lvl3pPr>
            <a:lvl4pPr algn="r">
              <a:defRPr sz="1600">
                <a:solidFill>
                  <a:schemeClr val="bg1"/>
                </a:solidFill>
              </a:defRPr>
            </a:lvl4pPr>
            <a:lvl5pPr algn="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2/23/2014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ppttemplate.net/?utm_source=ppt&amp;utm_medium=logo&amp;utm_term=thanksgiving&amp;utm_content=0056&amp;utm_campaign=ppt" TargetMode="Externa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hyperlink" Target="http://slideonline.com/?utm_source=ppt&amp;utm_medium=link&amp;utm_content=lastslide&amp;utm_campaign=ppt" TargetMode="External"/><Relationship Id="rId3" Type="http://schemas.openxmlformats.org/officeDocument/2006/relationships/hyperlink" Target="http://slideonline.com/" TargetMode="External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Relationship Id="rId6" Type="http://schemas.openxmlformats.org/officeDocument/2006/relationships/hyperlink" Target="http://ppttemplate.net/?utm_source=ppt&amp;utm_medium=logo&amp;utm_term=thanksgiving&amp;utm_content=0056&amp;utm_campaign=ppt" TargetMode="External"/><Relationship Id="rId5" Type="http://schemas.openxmlformats.org/officeDocument/2006/relationships/hyperlink" Target="http://ppttemplate.net/?utm_source=ppt&amp;utm_medium=link&amp;utm_term=basic&amp;utm_content=lastslide&amp;utm_campaign=ppt" TargetMode="External"/><Relationship Id="rId4" Type="http://schemas.openxmlformats.org/officeDocument/2006/relationships/hyperlink" Target="https://twitter.com/ppttemplatenet" TargetMode="External"/><Relationship Id="rId9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1669" y="4650640"/>
            <a:ext cx="8093365" cy="763525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1669" y="5414165"/>
            <a:ext cx="8093365" cy="610820"/>
          </a:xfrm>
        </p:spPr>
        <p:txBody>
          <a:bodyPr>
            <a:noAutofit/>
          </a:bodyPr>
          <a:lstStyle/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39203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Make Effective Presentations</a:t>
            </a:r>
          </a:p>
          <a:p>
            <a:r>
              <a:rPr lang="en-US" dirty="0" smtClean="0"/>
              <a:t>Using Awesome Backgrounds</a:t>
            </a:r>
          </a:p>
          <a:p>
            <a:r>
              <a:rPr lang="en-US" dirty="0" smtClean="0"/>
              <a:t>Engage your Audience</a:t>
            </a:r>
          </a:p>
          <a:p>
            <a:r>
              <a:rPr lang="en-US" dirty="0" smtClean="0"/>
              <a:t>Capture Audience Attention</a:t>
            </a:r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033094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Make Effective Presentations</a:t>
            </a:r>
          </a:p>
          <a:p>
            <a:r>
              <a:rPr lang="en-US" smtClean="0"/>
              <a:t>Using Awesome Backgrounds</a:t>
            </a:r>
          </a:p>
          <a:p>
            <a:r>
              <a:rPr lang="en-US" smtClean="0"/>
              <a:t>Engage your Audience</a:t>
            </a:r>
          </a:p>
          <a:p>
            <a:r>
              <a:rPr lang="en-US" smtClean="0"/>
              <a:t>Capture Audience Attention</a:t>
            </a:r>
          </a:p>
        </p:txBody>
      </p:sp>
      <p:pic>
        <p:nvPicPr>
          <p:cNvPr id="6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8674" y="6531587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016338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Slide Title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mtClean="0"/>
              <a:t>Product A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smtClean="0"/>
              <a:t>Product B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US" smtClean="0"/>
              <a:t>Feature 1</a:t>
            </a:r>
          </a:p>
          <a:p>
            <a:r>
              <a:rPr lang="en-US" smtClean="0"/>
              <a:t>Feature 2</a:t>
            </a:r>
          </a:p>
          <a:p>
            <a:r>
              <a:rPr lang="en-US" smtClean="0"/>
              <a:t>Feature 3</a:t>
            </a:r>
            <a:endParaRPr lang="en-US"/>
          </a:p>
        </p:txBody>
      </p:sp>
      <p:pic>
        <p:nvPicPr>
          <p:cNvPr id="9" name="Picture 2" descr="E:\cloud\drive\websites\ppttemplate\ppt\logo-ppttemplate.png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2310" y="6525919"/>
            <a:ext cx="1161288" cy="2502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707837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Content Placeholder 1"/>
          <p:cNvSpPr txBox="1">
            <a:spLocks/>
          </p:cNvSpPr>
          <p:nvPr/>
        </p:nvSpPr>
        <p:spPr>
          <a:xfrm>
            <a:off x="4876800" y="2819400"/>
            <a:ext cx="40385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dirty="0" smtClean="0">
                <a:solidFill>
                  <a:prstClr val="black"/>
                </a:solidFill>
              </a:rPr>
              <a:t>Did you know?</a:t>
            </a: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When you finish your PowerPoint presentation, you can upload it to:</a:t>
            </a: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dirty="0" smtClean="0">
                <a:solidFill>
                  <a:prstClr val="black"/>
                </a:solidFill>
                <a:hlinkClick r:id="rId3"/>
              </a:rPr>
              <a:t>SlideOnline.com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3" name="Content Placeholder 1"/>
          <p:cNvSpPr txBox="1">
            <a:spLocks/>
          </p:cNvSpPr>
          <p:nvPr/>
        </p:nvSpPr>
        <p:spPr>
          <a:xfrm>
            <a:off x="228600" y="2819400"/>
            <a:ext cx="4190999" cy="3886200"/>
          </a:xfrm>
          <a:prstGeom prst="rect">
            <a:avLst/>
          </a:prstGeom>
          <a:solidFill>
            <a:schemeClr val="tx2">
              <a:lumMod val="60000"/>
              <a:lumOff val="40000"/>
              <a:alpha val="11000"/>
            </a:schemeClr>
          </a:solidFill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Tx/>
              <a:buNone/>
            </a:pPr>
            <a:r>
              <a:rPr lang="en-US" smtClean="0">
                <a:solidFill>
                  <a:prstClr val="black"/>
                </a:solidFill>
              </a:rPr>
              <a:t>Congratulations</a:t>
            </a:r>
            <a:endParaRPr lang="en-US" sz="20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1600" dirty="0" smtClean="0">
                <a:solidFill>
                  <a:prstClr val="black"/>
                </a:solidFill>
              </a:rPr>
              <a:t>You can use </a:t>
            </a:r>
            <a:r>
              <a:rPr lang="en-US" sz="1600" smtClean="0">
                <a:solidFill>
                  <a:prstClr val="black"/>
                </a:solidFill>
              </a:rPr>
              <a:t>this free PowerPoint </a:t>
            </a:r>
            <a:r>
              <a:rPr lang="en-US" sz="1600" dirty="0" smtClean="0">
                <a:solidFill>
                  <a:prstClr val="black"/>
                </a:solidFill>
              </a:rPr>
              <a:t>template </a:t>
            </a:r>
            <a:r>
              <a:rPr lang="en-US" sz="1600" smtClean="0">
                <a:solidFill>
                  <a:prstClr val="black"/>
                </a:solidFill>
              </a:rPr>
              <a:t>for your own presentations.  Follow </a:t>
            </a:r>
            <a:r>
              <a:rPr lang="en-US" sz="1600" dirty="0" smtClean="0">
                <a:solidFill>
                  <a:prstClr val="black"/>
                </a:solidFill>
              </a:rPr>
              <a:t>us </a:t>
            </a:r>
            <a:r>
              <a:rPr lang="en-US" sz="1600" smtClean="0">
                <a:solidFill>
                  <a:prstClr val="black"/>
                </a:solidFill>
              </a:rPr>
              <a:t>on Twitter </a:t>
            </a:r>
            <a:r>
              <a:rPr lang="en-US" sz="1600" smtClean="0">
                <a:solidFill>
                  <a:prstClr val="black"/>
                </a:solidFill>
                <a:hlinkClick r:id="rId4"/>
              </a:rPr>
              <a:t>@ppttemplatenet</a:t>
            </a:r>
            <a:r>
              <a:rPr lang="en-US" sz="1600" smtClean="0">
                <a:solidFill>
                  <a:prstClr val="black"/>
                </a:solidFill>
              </a:rPr>
              <a:t> </a:t>
            </a: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endParaRPr lang="en-US" sz="1600" dirty="0" smtClean="0">
              <a:solidFill>
                <a:prstClr val="black"/>
              </a:solidFill>
            </a:endParaRPr>
          </a:p>
          <a:p>
            <a:pPr marL="0" indent="0" algn="ctr">
              <a:buFontTx/>
              <a:buNone/>
            </a:pPr>
            <a:r>
              <a:rPr lang="en-US" sz="2400" smtClean="0">
                <a:solidFill>
                  <a:prstClr val="black"/>
                </a:solidFill>
                <a:hlinkClick r:id="rId5"/>
              </a:rPr>
              <a:t>PPTTemplate.net</a:t>
            </a:r>
            <a:endParaRPr lang="en-US" sz="2400" dirty="0" smtClean="0">
              <a:solidFill>
                <a:prstClr val="black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-3629" y="1135093"/>
            <a:ext cx="9144000" cy="956100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3" name="Group 12"/>
          <p:cNvGrpSpPr/>
          <p:nvPr/>
        </p:nvGrpSpPr>
        <p:grpSpPr>
          <a:xfrm>
            <a:off x="457200" y="1092686"/>
            <a:ext cx="853971" cy="1040914"/>
            <a:chOff x="6522100" y="381000"/>
            <a:chExt cx="1250300" cy="1524000"/>
          </a:xfrm>
        </p:grpSpPr>
        <p:sp>
          <p:nvSpPr>
            <p:cNvPr id="14" name="Freeform 13"/>
            <p:cNvSpPr/>
            <p:nvPr userDrawn="1"/>
          </p:nvSpPr>
          <p:spPr>
            <a:xfrm>
              <a:off x="7695029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5" name="Isosceles Triangle 14"/>
            <p:cNvSpPr/>
            <p:nvPr userDrawn="1"/>
          </p:nvSpPr>
          <p:spPr>
            <a:xfrm flipV="1">
              <a:off x="6550567" y="381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6" name="Freeform 15"/>
            <p:cNvSpPr/>
            <p:nvPr userDrawn="1"/>
          </p:nvSpPr>
          <p:spPr>
            <a:xfrm flipH="1">
              <a:off x="6522100" y="381116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7" name="Freeform 16"/>
            <p:cNvSpPr/>
            <p:nvPr userDrawn="1"/>
          </p:nvSpPr>
          <p:spPr>
            <a:xfrm flipV="1">
              <a:off x="7695029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8" name="Freeform 17"/>
            <p:cNvSpPr/>
            <p:nvPr userDrawn="1"/>
          </p:nvSpPr>
          <p:spPr>
            <a:xfrm flipH="1" flipV="1">
              <a:off x="6522100" y="1843029"/>
              <a:ext cx="77371" cy="61971"/>
            </a:xfrm>
            <a:custGeom>
              <a:avLst/>
              <a:gdLst/>
              <a:ahLst/>
              <a:cxnLst/>
              <a:rect l="l" t="t" r="r" b="b"/>
              <a:pathLst>
                <a:path w="242596" h="194310">
                  <a:moveTo>
                    <a:pt x="150495" y="0"/>
                  </a:moveTo>
                  <a:lnTo>
                    <a:pt x="152682" y="2754"/>
                  </a:lnTo>
                  <a:lnTo>
                    <a:pt x="242596" y="194310"/>
                  </a:lnTo>
                  <a:lnTo>
                    <a:pt x="0" y="194310"/>
                  </a:lnTo>
                  <a:close/>
                </a:path>
              </a:pathLst>
            </a:cu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  <p:sp>
          <p:nvSpPr>
            <p:cNvPr id="19" name="Isosceles Triangle 18"/>
            <p:cNvSpPr/>
            <p:nvPr userDrawn="1"/>
          </p:nvSpPr>
          <p:spPr>
            <a:xfrm>
              <a:off x="6550567" y="1143000"/>
              <a:ext cx="1193067" cy="762000"/>
            </a:xfrm>
            <a:prstGeom prst="triangle">
              <a:avLst/>
            </a:prstGeom>
            <a:solidFill>
              <a:srgbClr val="00B0F0">
                <a:alpha val="86667"/>
              </a:srgbClr>
            </a:solidFill>
            <a:ln>
              <a:noFill/>
            </a:ln>
            <a:effectLst>
              <a:outerShdw blurRad="88900" dist="38100" dir="16200000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0" algn="ctr"/>
              <a:endParaRPr lang="en-US"/>
            </a:p>
          </p:txBody>
        </p:sp>
      </p:grpSp>
      <p:sp>
        <p:nvSpPr>
          <p:cNvPr id="20" name="Title 1"/>
          <p:cNvSpPr txBox="1">
            <a:spLocks/>
          </p:cNvSpPr>
          <p:nvPr/>
        </p:nvSpPr>
        <p:spPr>
          <a:xfrm>
            <a:off x="1905000" y="1288210"/>
            <a:ext cx="68580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r"/>
            <a:r>
              <a:rPr lang="en-US" smtClean="0"/>
              <a:t>Download More Free PowerPoint Templates</a:t>
            </a:r>
            <a:endParaRPr lang="en-US"/>
          </a:p>
        </p:txBody>
      </p:sp>
      <p:pic>
        <p:nvPicPr>
          <p:cNvPr id="21" name="Picture 2" descr="E:\cloud\drive\websites\ppttemplate\ppt\logo-ppttemplate.png">
            <a:hlinkClick r:id="rId6"/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75" y="5719575"/>
            <a:ext cx="3314701" cy="714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Title 1"/>
          <p:cNvSpPr txBox="1">
            <a:spLocks/>
          </p:cNvSpPr>
          <p:nvPr/>
        </p:nvSpPr>
        <p:spPr>
          <a:xfrm>
            <a:off x="457200" y="304800"/>
            <a:ext cx="77724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en-US" smtClean="0">
                <a:solidFill>
                  <a:schemeClr val="tx1"/>
                </a:solidFill>
                <a:effectLst/>
              </a:rPr>
              <a:t>And now what?</a:t>
            </a:r>
            <a:endParaRPr lang="en-US">
              <a:solidFill>
                <a:schemeClr val="tx1"/>
              </a:solidFill>
              <a:effectLst/>
            </a:endParaRPr>
          </a:p>
        </p:txBody>
      </p:sp>
      <p:pic>
        <p:nvPicPr>
          <p:cNvPr id="1027" name="Picture 3" descr="E:\cloud\drive\websites\ppttemplate\ppt\logo-slideonline.png">
            <a:hlinkClick r:id="rId8"/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7800" y="5791200"/>
            <a:ext cx="3474720" cy="723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6" name="Title 1"/>
          <p:cNvSpPr txBox="1">
            <a:spLocks/>
          </p:cNvSpPr>
          <p:nvPr/>
        </p:nvSpPr>
        <p:spPr>
          <a:xfrm>
            <a:off x="228600" y="2133600"/>
            <a:ext cx="8686800" cy="61938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2400" kern="1200">
                <a:solidFill>
                  <a:schemeClr val="bg1"/>
                </a:solidFill>
                <a:effectLst>
                  <a:outerShdw blurRad="50800" dist="38100" dir="5400000" algn="t" rotWithShape="0">
                    <a:prstClr val="black"/>
                  </a:outerShdw>
                </a:effectLst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pPr algn="ctr"/>
            <a:r>
              <a:rPr lang="en-US" sz="1400" smtClean="0">
                <a:solidFill>
                  <a:schemeClr val="tx1"/>
                </a:solidFill>
                <a:effectLst/>
              </a:rPr>
              <a:t>You can safely delete this slide, but please consider to read below:</a:t>
            </a:r>
            <a:endParaRPr lang="en-US" sz="1400">
              <a:solidFill>
                <a:schemeClr val="tx1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70383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146</Words>
  <Application>Microsoft Office PowerPoint</Application>
  <PresentationFormat>On-screen Show (4:3)</PresentationFormat>
  <Paragraphs>37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Click to edit Master title style</vt:lpstr>
      <vt:lpstr>Slide Title</vt:lpstr>
      <vt:lpstr>Slide Title</vt:lpstr>
      <vt:lpstr>Slide Title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2014-02-23T08:48:06Z</dcterms:created>
  <dcterms:modified xsi:type="dcterms:W3CDTF">2014-02-23T08:48:38Z</dcterms:modified>
</cp:coreProperties>
</file>