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FFD1"/>
    <a:srgbClr val="253600"/>
    <a:srgbClr val="D68B1C"/>
    <a:srgbClr val="600060"/>
    <a:srgbClr val="E600AA"/>
    <a:srgbClr val="A8007C"/>
    <a:srgbClr val="2597FF"/>
    <a:srgbClr val="0097CC"/>
    <a:srgbClr val="FF750D"/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B00F3-F24F-4F76-84F6-3E0F317B8B73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E139F-EDBA-4529-BC9A-4C4BF95E8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586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27605"/>
            <a:ext cx="7940660" cy="91623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443835"/>
            <a:ext cx="794066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93365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275740"/>
          </a:xfrm>
        </p:spPr>
        <p:txBody>
          <a:bodyPr/>
          <a:lstStyle>
            <a:lvl1pPr algn="ctr">
              <a:defRPr sz="280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1"/>
                </a:solidFill>
              </a:defRPr>
            </a:lvl2pPr>
            <a:lvl3pPr algn="ctr">
              <a:defRPr>
                <a:solidFill>
                  <a:schemeClr val="tx1"/>
                </a:solidFill>
              </a:defRPr>
            </a:lvl3pPr>
            <a:lvl4pPr algn="ctr">
              <a:defRPr>
                <a:solidFill>
                  <a:schemeClr val="tx1"/>
                </a:solidFill>
              </a:defRPr>
            </a:lvl4pPr>
            <a:lvl5pPr algn="ct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371645"/>
            <a:ext cx="8229600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31811"/>
            <a:ext cx="4040188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4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680310"/>
            <a:ext cx="8246070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596540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129113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70" cy="427574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7935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2014-02-23T08:40:17Z</dcterms:created>
  <dcterms:modified xsi:type="dcterms:W3CDTF">2014-02-23T08:40:33Z</dcterms:modified>
</cp:coreProperties>
</file>