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FFD1"/>
    <a:srgbClr val="253600"/>
    <a:srgbClr val="D68B1C"/>
    <a:srgbClr val="600060"/>
    <a:srgbClr val="E600AA"/>
    <a:srgbClr val="A8007C"/>
    <a:srgbClr val="2597FF"/>
    <a:srgbClr val="0097CC"/>
    <a:srgbClr val="FF750D"/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B00F3-F24F-4F76-84F6-3E0F317B8B73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E139F-EDBA-4529-BC9A-4C4BF95E8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86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527605"/>
            <a:ext cx="7940660" cy="916230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443835"/>
            <a:ext cx="794066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8093365" cy="610820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93365" cy="4275740"/>
          </a:xfrm>
        </p:spPr>
        <p:txBody>
          <a:bodyPr/>
          <a:lstStyle>
            <a:lvl1pPr algn="ctr">
              <a:defRPr sz="280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43835"/>
            <a:ext cx="6719019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371645"/>
            <a:ext cx="8229600" cy="532180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901949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31811"/>
            <a:ext cx="4040188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901949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31812"/>
            <a:ext cx="4041775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680310"/>
            <a:ext cx="8246070" cy="91623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596540"/>
            <a:ext cx="824607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6" y="1291130"/>
            <a:ext cx="8246070" cy="6108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0"/>
            <a:ext cx="8246070" cy="427574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93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2014-02-23T08:40:17Z</dcterms:created>
  <dcterms:modified xsi:type="dcterms:W3CDTF">2014-02-23T08:40:33Z</dcterms:modified>
</cp:coreProperties>
</file>