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FFD1"/>
    <a:srgbClr val="253600"/>
    <a:srgbClr val="D68B1C"/>
    <a:srgbClr val="600060"/>
    <a:srgbClr val="E600AA"/>
    <a:srgbClr val="A8007C"/>
    <a:srgbClr val="2597FF"/>
    <a:srgbClr val="0097CC"/>
    <a:srgbClr val="FF750D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B00F3-F24F-4F76-84F6-3E0F317B8B73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E139F-EDBA-4529-BC9A-4C4BF95E8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8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27605"/>
            <a:ext cx="7940660" cy="916230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443835"/>
            <a:ext cx="794066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093365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275740"/>
          </a:xfrm>
        </p:spPr>
        <p:txBody>
          <a:bodyPr/>
          <a:lstStyle>
            <a:lvl1pPr algn="ctr">
              <a:defRPr sz="280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37164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31811"/>
            <a:ext cx="4040188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49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680310"/>
            <a:ext cx="8246070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596540"/>
            <a:ext cx="82460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1291130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70" cy="427574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935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2014-02-23T08:40:17Z</dcterms:created>
  <dcterms:modified xsi:type="dcterms:W3CDTF">2014-02-23T08:40:33Z</dcterms:modified>
</cp:coreProperties>
</file>