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FFD1"/>
    <a:srgbClr val="253600"/>
    <a:srgbClr val="D68B1C"/>
    <a:srgbClr val="600060"/>
    <a:srgbClr val="E600AA"/>
    <a:srgbClr val="A8007C"/>
    <a:srgbClr val="2597FF"/>
    <a:srgbClr val="0097CC"/>
    <a:srgbClr val="FF750D"/>
    <a:srgbClr val="7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61921-A36C-44F3-90E2-6F19DBC0C8F4}" type="datetimeFigureOut">
              <a:rPr lang="en-US" smtClean="0"/>
              <a:t>2/21/2014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E7ACF-534B-4752-AD83-A0538E996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94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734410"/>
            <a:ext cx="8246070" cy="152705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719575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0DFFD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8093365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DFFD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93365" cy="4275740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FFD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0DFFD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17382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47244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917382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47245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581705"/>
            <a:ext cx="8093365" cy="1679755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Click to edit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Master title style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5719575"/>
            <a:ext cx="809336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5713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2014-02-21T17:59:00Z</dcterms:created>
  <dcterms:modified xsi:type="dcterms:W3CDTF">2014-02-21T17:59:11Z</dcterms:modified>
</cp:coreProperties>
</file>