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D68B1C"/>
    <a:srgbClr val="600060"/>
    <a:srgbClr val="E600AA"/>
    <a:srgbClr val="A8007C"/>
    <a:srgbClr val="2597FF"/>
    <a:srgbClr val="0097CC"/>
    <a:srgbClr val="FF750D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22A6D-14AA-49D9-983D-F8BEFEE4D595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71001-3C5B-4893-B8F5-9D3F28952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1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5"/>
            <a:ext cx="824607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l">
              <a:defRPr sz="2800">
                <a:solidFill>
                  <a:srgbClr val="253600"/>
                </a:solidFill>
              </a:defRPr>
            </a:lvl1pPr>
            <a:lvl2pPr algn="l">
              <a:defRPr>
                <a:solidFill>
                  <a:srgbClr val="253600"/>
                </a:solidFill>
              </a:defRPr>
            </a:lvl2pPr>
            <a:lvl3pPr algn="l">
              <a:defRPr>
                <a:solidFill>
                  <a:srgbClr val="253600"/>
                </a:solidFill>
              </a:defRPr>
            </a:lvl3pPr>
            <a:lvl4pPr algn="l">
              <a:defRPr>
                <a:solidFill>
                  <a:srgbClr val="253600"/>
                </a:solidFill>
              </a:defRPr>
            </a:lvl4pPr>
            <a:lvl5pPr algn="l"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1165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40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26402"/>
            <a:ext cx="4040188" cy="3035058"/>
          </a:xfrm>
        </p:spPr>
        <p:txBody>
          <a:bodyPr/>
          <a:lstStyle>
            <a:lvl1pPr algn="l">
              <a:defRPr sz="2400">
                <a:solidFill>
                  <a:srgbClr val="253600"/>
                </a:solidFill>
              </a:defRPr>
            </a:lvl1pPr>
            <a:lvl2pPr algn="l">
              <a:defRPr sz="2000">
                <a:solidFill>
                  <a:srgbClr val="253600"/>
                </a:solidFill>
              </a:defRPr>
            </a:lvl2pPr>
            <a:lvl3pPr algn="l">
              <a:defRPr sz="1800">
                <a:solidFill>
                  <a:srgbClr val="253600"/>
                </a:solidFill>
              </a:defRPr>
            </a:lvl3pPr>
            <a:lvl4pPr algn="l">
              <a:defRPr sz="1600">
                <a:solidFill>
                  <a:srgbClr val="253600"/>
                </a:solidFill>
              </a:defRPr>
            </a:lvl4pPr>
            <a:lvl5pPr algn="l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40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3"/>
            <a:ext cx="4041775" cy="3035058"/>
          </a:xfrm>
        </p:spPr>
        <p:txBody>
          <a:bodyPr/>
          <a:lstStyle>
            <a:lvl1pPr algn="l">
              <a:defRPr sz="2400">
                <a:solidFill>
                  <a:srgbClr val="253600"/>
                </a:solidFill>
              </a:defRPr>
            </a:lvl1pPr>
            <a:lvl2pPr algn="l">
              <a:defRPr sz="2000">
                <a:solidFill>
                  <a:srgbClr val="253600"/>
                </a:solidFill>
              </a:defRPr>
            </a:lvl2pPr>
            <a:lvl3pPr algn="l">
              <a:defRPr sz="1800">
                <a:solidFill>
                  <a:srgbClr val="253600"/>
                </a:solidFill>
              </a:defRPr>
            </a:lvl3pPr>
            <a:lvl4pPr algn="l">
              <a:defRPr sz="1600">
                <a:solidFill>
                  <a:srgbClr val="253600"/>
                </a:solidFill>
              </a:defRPr>
            </a:lvl4pPr>
            <a:lvl5pPr algn="l"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434523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108756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36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2014-02-21T17:58:13Z</dcterms:created>
  <dcterms:modified xsi:type="dcterms:W3CDTF">2014-02-21T17:58:25Z</dcterms:modified>
</cp:coreProperties>
</file>