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1BEAC-B6F7-4304-8144-4495607A7F56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32778-840F-4EE2-BDCC-9F29D4A17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633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5261460"/>
            <a:ext cx="763525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6024985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61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28720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758582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28720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758583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526146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602498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2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2014-02-21T17:51:52Z</dcterms:created>
  <dcterms:modified xsi:type="dcterms:W3CDTF">2014-02-21T17:52:12Z</dcterms:modified>
</cp:coreProperties>
</file>