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819B"/>
    <a:srgbClr val="FFAA01"/>
    <a:srgbClr val="446886"/>
    <a:srgbClr val="4A5C80"/>
    <a:srgbClr val="3E5E92"/>
    <a:srgbClr val="5800DA"/>
    <a:srgbClr val="B7A3FF"/>
    <a:srgbClr val="8409FF"/>
    <a:srgbClr val="3900DA"/>
    <a:srgbClr val="600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2A6C0-0712-405E-BA65-9C6E1A637DC5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D837D-E4FF-4EAF-8135-A2EDCC64F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2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803345"/>
            <a:ext cx="8093365" cy="763525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668672"/>
            <a:ext cx="8093365" cy="50901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92D05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093365" cy="610820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92D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4"/>
            <a:ext cx="8093365" cy="4123035"/>
          </a:xfr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6719019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92D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443835"/>
            <a:ext cx="671901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369770"/>
            <a:ext cx="8229600" cy="53218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92D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31812"/>
            <a:ext cx="4040188" cy="334046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901950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92D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31813"/>
            <a:ext cx="4041775" cy="334046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69" y="4650640"/>
            <a:ext cx="8093365" cy="916229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69" y="5566870"/>
            <a:ext cx="8093365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331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2014-02-20T03:59:28Z</dcterms:created>
  <dcterms:modified xsi:type="dcterms:W3CDTF">2014-02-20T03:59:39Z</dcterms:modified>
</cp:coreProperties>
</file>