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19B"/>
    <a:srgbClr val="FFAA01"/>
    <a:srgbClr val="446886"/>
    <a:srgbClr val="4A5C80"/>
    <a:srgbClr val="3E5E92"/>
    <a:srgbClr val="5800DA"/>
    <a:srgbClr val="B7A3FF"/>
    <a:srgbClr val="8409FF"/>
    <a:srgbClr val="3900DA"/>
    <a:srgbClr val="6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A6C0-0712-405E-BA65-9C6E1A637DC5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D837D-E4FF-4EAF-8135-A2EDCC64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8093365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668672"/>
            <a:ext cx="8093365" cy="50901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093365" cy="61082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093365" cy="412303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443835"/>
            <a:ext cx="67190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69770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34046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34046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4650640"/>
            <a:ext cx="8093365" cy="916229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5566870"/>
            <a:ext cx="8093365" cy="6108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33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2014-02-20T03:59:28Z</dcterms:created>
  <dcterms:modified xsi:type="dcterms:W3CDTF">2014-02-20T03:59:39Z</dcterms:modified>
</cp:coreProperties>
</file>