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819B"/>
    <a:srgbClr val="FFAA01"/>
    <a:srgbClr val="446886"/>
    <a:srgbClr val="4A5C80"/>
    <a:srgbClr val="3E5E92"/>
    <a:srgbClr val="5800DA"/>
    <a:srgbClr val="B7A3FF"/>
    <a:srgbClr val="8409FF"/>
    <a:srgbClr val="3900DA"/>
    <a:srgbClr val="600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BF64D5-11E3-4B37-85F5-6480B2FEB8DA}" type="datetimeFigureOut">
              <a:rPr lang="en-US" smtClean="0"/>
              <a:t>2/20/2014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E383E0-7C65-445A-B9D9-CB4EBF32C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937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3887115"/>
            <a:ext cx="8093365" cy="137434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FFAA01"/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261460"/>
            <a:ext cx="8093365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57819B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443835"/>
            <a:ext cx="809336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AA0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054654"/>
            <a:ext cx="8093365" cy="4123035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20" y="527605"/>
            <a:ext cx="671901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AA0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1" y="1443835"/>
            <a:ext cx="6719019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36977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AA0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150297"/>
            <a:ext cx="4040188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44688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780159"/>
            <a:ext cx="4040188" cy="334046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150297"/>
            <a:ext cx="4041775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44688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780160"/>
            <a:ext cx="4041775" cy="334046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69" y="3887115"/>
            <a:ext cx="8093365" cy="1527049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69" y="5414165"/>
            <a:ext cx="8093365" cy="61082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57819B"/>
                </a:solidFill>
              </a:rPr>
              <a:t>Click to edit Master subtitle style</a:t>
            </a:r>
            <a:endParaRPr lang="en-US" dirty="0">
              <a:solidFill>
                <a:srgbClr val="57819B"/>
              </a:solidFill>
            </a:endParaRPr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0331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2014-02-20T03:58:46Z</dcterms:created>
  <dcterms:modified xsi:type="dcterms:W3CDTF">2014-02-20T03:58:57Z</dcterms:modified>
</cp:coreProperties>
</file>