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00DA"/>
    <a:srgbClr val="B7A3FF"/>
    <a:srgbClr val="8409FF"/>
    <a:srgbClr val="3900DA"/>
    <a:srgbClr val="600060"/>
    <a:srgbClr val="E600AA"/>
    <a:srgbClr val="A8007C"/>
    <a:srgbClr val="2597FF"/>
    <a:srgbClr val="0097C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FF8EE-2864-4D90-B769-23B46401860C}" type="datetimeFigureOut">
              <a:rPr lang="en-US" smtClean="0"/>
              <a:t>2/20/2014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65528E-1DE4-4498-9518-C25337671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3887115"/>
            <a:ext cx="763525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B7A3FF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5261460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5800D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B7A3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093365" cy="458115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B7A3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B7A3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34046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5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8"/>
            <a:ext cx="4041775" cy="334046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734410"/>
            <a:ext cx="8093365" cy="1527049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B7A3FF"/>
                </a:solidFill>
              </a:rPr>
              <a:t>Click to edit </a:t>
            </a:r>
            <a:br>
              <a:rPr lang="en-US" dirty="0" smtClean="0">
                <a:solidFill>
                  <a:srgbClr val="B7A3FF"/>
                </a:solidFill>
              </a:rPr>
            </a:br>
            <a:r>
              <a:rPr lang="en-US" dirty="0" smtClean="0">
                <a:solidFill>
                  <a:srgbClr val="B7A3FF"/>
                </a:solidFill>
              </a:rPr>
              <a:t>Master title style</a:t>
            </a:r>
            <a:endParaRPr lang="en-US" dirty="0">
              <a:solidFill>
                <a:srgbClr val="B7A3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261460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5800DA"/>
                </a:solidFill>
              </a:rPr>
              <a:t>Click to edit Master subtitle style</a:t>
            </a:r>
            <a:endParaRPr lang="en-US" dirty="0">
              <a:solidFill>
                <a:srgbClr val="5800DA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226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2014-02-20T03:58:06Z</dcterms:created>
  <dcterms:modified xsi:type="dcterms:W3CDTF">2014-02-20T03:58:16Z</dcterms:modified>
</cp:coreProperties>
</file>