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D8419-1E96-48BB-BFED-CE93AF30A651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B85F4-AD6A-4787-8609-B223A183D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8710"/>
            <a:ext cx="7772400" cy="85920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49494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23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0065"/>
            <a:ext cx="8229600" cy="41230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076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37484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076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37484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cats&amp;utm_content=0038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cats&amp;utm_content=0038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cats&amp;utm_content=0038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cats&amp;utm_content=0038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cats&amp;utm_content=0038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PPTTemplate.net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" y="6635805"/>
            <a:ext cx="916441" cy="1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" y="6635805"/>
            <a:ext cx="916441" cy="1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" y="6635805"/>
            <a:ext cx="916441" cy="1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" y="6635805"/>
            <a:ext cx="916441" cy="1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63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137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Presentation Title</vt:lpstr>
      <vt:lpstr>Slide Title</vt:lpstr>
      <vt:lpstr>Slide Title</vt:lpstr>
      <vt:lpstr>Slide Title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Julian</cp:lastModifiedBy>
  <cp:revision>12</cp:revision>
  <dcterms:created xsi:type="dcterms:W3CDTF">2013-08-21T19:17:07Z</dcterms:created>
  <dcterms:modified xsi:type="dcterms:W3CDTF">2013-09-05T17:55:14Z</dcterms:modified>
</cp:coreProperties>
</file>