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0060"/>
    <a:srgbClr val="E600AA"/>
    <a:srgbClr val="A8007C"/>
    <a:srgbClr val="2597FF"/>
    <a:srgbClr val="0097CC"/>
    <a:srgbClr val="FF750D"/>
    <a:srgbClr val="D68B1C"/>
    <a:srgbClr val="253600"/>
    <a:srgbClr val="760000"/>
    <a:srgbClr val="FF9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2943CB-473A-4499-81D8-4C7196F8F3C1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ED9D2-BB2C-4D4C-A91E-0CF233CFE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793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1716551"/>
            <a:ext cx="7635250" cy="1374344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3243600"/>
            <a:ext cx="7635250" cy="91623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138425"/>
            <a:ext cx="809336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8093365" cy="4275740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41" y="527605"/>
            <a:ext cx="671901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42" y="1443835"/>
            <a:ext cx="6719019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581413"/>
            <a:ext cx="4040188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FFFF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11275"/>
            <a:ext cx="4040188" cy="3813710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581413"/>
            <a:ext cx="4041775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FFFF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211276"/>
            <a:ext cx="4041775" cy="3813710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69" y="1749245"/>
            <a:ext cx="8093365" cy="1527049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69" y="3276295"/>
            <a:ext cx="8093365" cy="122164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45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2014-02-20T03:57:24Z</dcterms:created>
  <dcterms:modified xsi:type="dcterms:W3CDTF">2014-02-20T03:57:35Z</dcterms:modified>
</cp:coreProperties>
</file>