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60"/>
    <a:srgbClr val="E600AA"/>
    <a:srgbClr val="A8007C"/>
    <a:srgbClr val="2597FF"/>
    <a:srgbClr val="0097CC"/>
    <a:srgbClr val="FF750D"/>
    <a:srgbClr val="D68B1C"/>
    <a:srgbClr val="253600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943CB-473A-4499-81D8-4C7196F8F3C1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ED9D2-BB2C-4D4C-A91E-0CF233CFE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93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716551"/>
            <a:ext cx="7635250" cy="1374344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243600"/>
            <a:ext cx="7635250" cy="91623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09336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27574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41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42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8141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11275"/>
            <a:ext cx="4040188" cy="3813710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8141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11276"/>
            <a:ext cx="4041775" cy="3813710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1749245"/>
            <a:ext cx="8093365" cy="1527049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3276295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4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2014-02-20T03:57:24Z</dcterms:created>
  <dcterms:modified xsi:type="dcterms:W3CDTF">2014-02-20T03:57:35Z</dcterms:modified>
</cp:coreProperties>
</file>