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0D"/>
    <a:srgbClr val="253600"/>
    <a:srgbClr val="D68B1C"/>
    <a:srgbClr val="600060"/>
    <a:srgbClr val="E600AA"/>
    <a:srgbClr val="A8007C"/>
    <a:srgbClr val="2597FF"/>
    <a:srgbClr val="0097CC"/>
    <a:srgbClr val="760000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496066-3E7D-4FFE-9F44-7548CBB3E64D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9F1BA-F116-42D2-9191-22E7EB3E1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780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497935"/>
            <a:ext cx="8246070" cy="152705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3123590"/>
            <a:ext cx="8246070" cy="122164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F750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750D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1291130"/>
            <a:ext cx="7940660" cy="4275739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687172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5"/>
            <a:ext cx="6871725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750D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272087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1901949"/>
            <a:ext cx="4040188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272088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1901950"/>
            <a:ext cx="404177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650640"/>
            <a:ext cx="8246069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3123590"/>
            <a:ext cx="8246069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5435" y="453540"/>
            <a:ext cx="8229600" cy="5321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65435" y="1272087"/>
            <a:ext cx="4040188" cy="639762"/>
          </a:xfrm>
        </p:spPr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5435" y="1901949"/>
            <a:ext cx="4040188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53260" y="1272088"/>
            <a:ext cx="4041775" cy="639762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53260" y="1901950"/>
            <a:ext cx="4041775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8695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2014-02-19T05:46:38Z</dcterms:created>
  <dcterms:modified xsi:type="dcterms:W3CDTF">2014-02-19T05:46:42Z</dcterms:modified>
</cp:coreProperties>
</file>