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50D"/>
    <a:srgbClr val="253600"/>
    <a:srgbClr val="D68B1C"/>
    <a:srgbClr val="600060"/>
    <a:srgbClr val="E600AA"/>
    <a:srgbClr val="A8007C"/>
    <a:srgbClr val="2597FF"/>
    <a:srgbClr val="0097CC"/>
    <a:srgbClr val="760000"/>
    <a:srgbClr val="FF9E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496066-3E7D-4FFE-9F44-7548CBB3E64D}" type="datetimeFigureOut">
              <a:rPr lang="en-US" smtClean="0"/>
              <a:t>2/19/2014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F9F1BA-F116-42D2-9191-22E7EB3E19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7807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01670" y="4497935"/>
            <a:ext cx="8246070" cy="1527050"/>
          </a:xfrm>
          <a:effectLst/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3123590"/>
            <a:ext cx="8246070" cy="122164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FF750D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374900"/>
            <a:ext cx="7940660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750D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1" y="1291130"/>
            <a:ext cx="7940660" cy="4275739"/>
          </a:xfrm>
        </p:spPr>
        <p:txBody>
          <a:bodyPr/>
          <a:lstStyle>
            <a:lvl1pPr algn="l">
              <a:defRPr sz="2800">
                <a:solidFill>
                  <a:schemeClr val="bg1"/>
                </a:solidFill>
              </a:defRPr>
            </a:lvl1pPr>
            <a:lvl2pPr algn="l">
              <a:defRPr>
                <a:solidFill>
                  <a:schemeClr val="bg1"/>
                </a:solidFill>
              </a:defRPr>
            </a:lvl2pPr>
            <a:lvl3pPr algn="l">
              <a:defRPr>
                <a:solidFill>
                  <a:schemeClr val="bg1"/>
                </a:solidFill>
              </a:defRPr>
            </a:lvl3pPr>
            <a:lvl4pPr algn="l">
              <a:defRPr>
                <a:solidFill>
                  <a:schemeClr val="bg1"/>
                </a:solidFill>
              </a:defRPr>
            </a:lvl4pPr>
            <a:lvl5pPr algn="l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014" y="527605"/>
            <a:ext cx="6871725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6015" y="1443835"/>
            <a:ext cx="6871725" cy="4275740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374900"/>
            <a:ext cx="8229600" cy="53218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750D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1272087"/>
            <a:ext cx="4040188" cy="639762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1901949"/>
            <a:ext cx="4040188" cy="3035058"/>
          </a:xfrm>
        </p:spPr>
        <p:txBody>
          <a:bodyPr/>
          <a:lstStyle>
            <a:lvl1pPr algn="l">
              <a:defRPr sz="2400">
                <a:solidFill>
                  <a:schemeClr val="bg1"/>
                </a:solidFill>
              </a:defRPr>
            </a:lvl1pPr>
            <a:lvl2pPr algn="l">
              <a:defRPr sz="2000">
                <a:solidFill>
                  <a:schemeClr val="bg1"/>
                </a:solidFill>
              </a:defRPr>
            </a:lvl2pPr>
            <a:lvl3pPr algn="l">
              <a:defRPr sz="1800">
                <a:solidFill>
                  <a:schemeClr val="bg1"/>
                </a:solidFill>
              </a:defRPr>
            </a:lvl3pPr>
            <a:lvl4pPr algn="l">
              <a:defRPr sz="1600">
                <a:solidFill>
                  <a:schemeClr val="bg1"/>
                </a:solidFill>
              </a:defRPr>
            </a:lvl4pPr>
            <a:lvl5pPr algn="l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1272088"/>
            <a:ext cx="4041775" cy="639762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1901950"/>
            <a:ext cx="4041775" cy="3035058"/>
          </a:xfrm>
        </p:spPr>
        <p:txBody>
          <a:bodyPr/>
          <a:lstStyle>
            <a:lvl1pPr algn="l">
              <a:defRPr sz="2400">
                <a:solidFill>
                  <a:schemeClr val="bg1"/>
                </a:solidFill>
              </a:defRPr>
            </a:lvl1pPr>
            <a:lvl2pPr algn="l">
              <a:defRPr sz="2000">
                <a:solidFill>
                  <a:schemeClr val="bg1"/>
                </a:solidFill>
              </a:defRPr>
            </a:lvl2pPr>
            <a:lvl3pPr algn="l">
              <a:defRPr sz="1800">
                <a:solidFill>
                  <a:schemeClr val="bg1"/>
                </a:solidFill>
              </a:defRPr>
            </a:lvl3pPr>
            <a:lvl4pPr algn="l">
              <a:defRPr sz="1600">
                <a:solidFill>
                  <a:schemeClr val="bg1"/>
                </a:solidFill>
              </a:defRPr>
            </a:lvl4pPr>
            <a:lvl5pPr algn="l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75" y="4650640"/>
            <a:ext cx="8246069" cy="137434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4375" y="3123590"/>
            <a:ext cx="8246069" cy="122164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5435" y="453540"/>
            <a:ext cx="8229600" cy="53218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65435" y="1272087"/>
            <a:ext cx="4040188" cy="639762"/>
          </a:xfrm>
        </p:spPr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5435" y="1901949"/>
            <a:ext cx="4040188" cy="3035058"/>
          </a:xfrm>
        </p:spPr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653260" y="1272088"/>
            <a:ext cx="4041775" cy="639762"/>
          </a:xfrm>
        </p:spPr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653260" y="1901950"/>
            <a:ext cx="4041775" cy="3035058"/>
          </a:xfrm>
        </p:spPr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186955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143</Words>
  <Application>Microsoft Office PowerPoint</Application>
  <PresentationFormat>On-screen Show (4:3)</PresentationFormat>
  <Paragraphs>38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2014-02-19T05:46:38Z</dcterms:created>
  <dcterms:modified xsi:type="dcterms:W3CDTF">2014-02-19T05:46:42Z</dcterms:modified>
</cp:coreProperties>
</file>