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8280"/>
    <a:srgbClr val="E600AA"/>
    <a:srgbClr val="D68B1C"/>
    <a:srgbClr val="600060"/>
    <a:srgbClr val="A8007C"/>
    <a:srgbClr val="2597FF"/>
    <a:srgbClr val="0097CC"/>
    <a:srgbClr val="FF750D"/>
    <a:srgbClr val="253600"/>
    <a:srgbClr val="7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341BBC-B4C4-4B7F-B7E6-CA35A3CD2EA0}" type="datetimeFigureOut">
              <a:rPr lang="en-US" smtClean="0"/>
              <a:t>2/19/2014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FECB6E-1348-442E-92D5-8D5E22C805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175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3887115"/>
            <a:ext cx="8093365" cy="1374345"/>
          </a:xfrm>
          <a:effectLst/>
        </p:spPr>
        <p:txBody>
          <a:bodyPr>
            <a:normAutofit/>
          </a:bodyPr>
          <a:lstStyle>
            <a:lvl1pPr algn="l">
              <a:defRPr sz="3600">
                <a:solidFill>
                  <a:srgbClr val="D28280"/>
                </a:solidFill>
                <a:effectLst/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5414165"/>
            <a:ext cx="8093365" cy="610820"/>
          </a:xfrm>
        </p:spPr>
        <p:txBody>
          <a:bodyPr>
            <a:normAutofit/>
          </a:bodyPr>
          <a:lstStyle>
            <a:lvl1pPr marL="0" indent="0" algn="l">
              <a:buNone/>
              <a:defRPr sz="2800">
                <a:solidFill>
                  <a:schemeClr val="accent3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46070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2828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901950"/>
            <a:ext cx="8246070" cy="4275740"/>
          </a:xfrm>
        </p:spPr>
        <p:txBody>
          <a:bodyPr/>
          <a:lstStyle>
            <a:lvl1pPr algn="l">
              <a:defRPr sz="2800">
                <a:solidFill>
                  <a:schemeClr val="accent3">
                    <a:lumMod val="75000"/>
                  </a:schemeClr>
                </a:solidFill>
              </a:defRPr>
            </a:lvl1pPr>
            <a:lvl2pPr algn="l">
              <a:defRPr>
                <a:solidFill>
                  <a:schemeClr val="accent3">
                    <a:lumMod val="75000"/>
                  </a:schemeClr>
                </a:solidFill>
              </a:defRPr>
            </a:lvl2pPr>
            <a:lvl3pPr algn="l">
              <a:defRPr>
                <a:solidFill>
                  <a:schemeClr val="accent3">
                    <a:lumMod val="75000"/>
                  </a:schemeClr>
                </a:solidFill>
              </a:defRPr>
            </a:lvl3pPr>
            <a:lvl4pPr algn="l">
              <a:defRPr>
                <a:solidFill>
                  <a:schemeClr val="accent3">
                    <a:lumMod val="75000"/>
                  </a:schemeClr>
                </a:solidFill>
              </a:defRPr>
            </a:lvl4pPr>
            <a:lvl5pPr algn="l">
              <a:defRPr>
                <a:solidFill>
                  <a:schemeClr val="accent3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8720" y="527605"/>
            <a:ext cx="6719019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2828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8721" y="1443835"/>
            <a:ext cx="6719019" cy="4275740"/>
          </a:xfrm>
        </p:spPr>
        <p:txBody>
          <a:bodyPr/>
          <a:lstStyle>
            <a:lvl1pPr>
              <a:defRPr sz="2800">
                <a:solidFill>
                  <a:schemeClr val="accent3">
                    <a:lumMod val="75000"/>
                  </a:schemeClr>
                </a:solidFill>
              </a:defRPr>
            </a:lvl1pPr>
            <a:lvl2pPr>
              <a:defRPr>
                <a:solidFill>
                  <a:schemeClr val="accent3">
                    <a:lumMod val="75000"/>
                  </a:schemeClr>
                </a:solidFill>
              </a:defRPr>
            </a:lvl2pPr>
            <a:lvl3pPr>
              <a:defRPr>
                <a:solidFill>
                  <a:schemeClr val="accent3">
                    <a:lumMod val="75000"/>
                  </a:schemeClr>
                </a:solidFill>
              </a:defRPr>
            </a:lvl3pPr>
            <a:lvl4pPr>
              <a:defRPr>
                <a:solidFill>
                  <a:schemeClr val="accent3">
                    <a:lumMod val="75000"/>
                  </a:schemeClr>
                </a:solidFill>
              </a:defRPr>
            </a:lvl4pPr>
            <a:lvl5pPr>
              <a:defRPr>
                <a:solidFill>
                  <a:schemeClr val="accent3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138425"/>
            <a:ext cx="8229600" cy="68488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D28280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000383"/>
            <a:ext cx="4040188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D2828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630245"/>
            <a:ext cx="4040188" cy="3035058"/>
          </a:xfrm>
        </p:spPr>
        <p:txBody>
          <a:bodyPr/>
          <a:lstStyle>
            <a:lvl1pPr algn="l">
              <a:defRPr sz="2400">
                <a:solidFill>
                  <a:schemeClr val="accent3">
                    <a:lumMod val="75000"/>
                  </a:schemeClr>
                </a:solidFill>
              </a:defRPr>
            </a:lvl1pPr>
            <a:lvl2pPr algn="l">
              <a:defRPr sz="2000">
                <a:solidFill>
                  <a:schemeClr val="accent3">
                    <a:lumMod val="75000"/>
                  </a:schemeClr>
                </a:solidFill>
              </a:defRPr>
            </a:lvl2pPr>
            <a:lvl3pPr algn="l">
              <a:defRPr sz="1800">
                <a:solidFill>
                  <a:schemeClr val="accent3">
                    <a:lumMod val="75000"/>
                  </a:schemeClr>
                </a:solidFill>
              </a:defRPr>
            </a:lvl3pPr>
            <a:lvl4pPr algn="l">
              <a:defRPr sz="1600">
                <a:solidFill>
                  <a:schemeClr val="accent3">
                    <a:lumMod val="75000"/>
                  </a:schemeClr>
                </a:solidFill>
              </a:defRPr>
            </a:lvl4pPr>
            <a:lvl5pPr algn="l">
              <a:defRPr sz="1600">
                <a:solidFill>
                  <a:schemeClr val="accent3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000383"/>
            <a:ext cx="4041775" cy="639762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D2828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630246"/>
            <a:ext cx="4041775" cy="3035058"/>
          </a:xfrm>
        </p:spPr>
        <p:txBody>
          <a:bodyPr/>
          <a:lstStyle>
            <a:lvl1pPr algn="l">
              <a:defRPr sz="2400">
                <a:solidFill>
                  <a:schemeClr val="accent3">
                    <a:lumMod val="75000"/>
                  </a:schemeClr>
                </a:solidFill>
              </a:defRPr>
            </a:lvl1pPr>
            <a:lvl2pPr algn="l">
              <a:defRPr sz="2000">
                <a:solidFill>
                  <a:schemeClr val="accent3">
                    <a:lumMod val="75000"/>
                  </a:schemeClr>
                </a:solidFill>
              </a:defRPr>
            </a:lvl2pPr>
            <a:lvl3pPr algn="l">
              <a:defRPr sz="1800">
                <a:solidFill>
                  <a:schemeClr val="accent3">
                    <a:lumMod val="75000"/>
                  </a:schemeClr>
                </a:solidFill>
              </a:defRPr>
            </a:lvl3pPr>
            <a:lvl4pPr algn="l">
              <a:defRPr sz="1600">
                <a:solidFill>
                  <a:schemeClr val="accent3">
                    <a:lumMod val="75000"/>
                  </a:schemeClr>
                </a:solidFill>
              </a:defRPr>
            </a:lvl4pPr>
            <a:lvl5pPr algn="l">
              <a:defRPr sz="1600">
                <a:solidFill>
                  <a:schemeClr val="accent3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2/19/2014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039820"/>
            <a:ext cx="8093365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414165"/>
            <a:ext cx="8093365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8856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2014-02-19T05:45:15Z</dcterms:created>
  <dcterms:modified xsi:type="dcterms:W3CDTF">2014-02-19T05:45:27Z</dcterms:modified>
</cp:coreProperties>
</file>