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8280"/>
    <a:srgbClr val="E600AA"/>
    <a:srgbClr val="D68B1C"/>
    <a:srgbClr val="600060"/>
    <a:srgbClr val="A8007C"/>
    <a:srgbClr val="2597FF"/>
    <a:srgbClr val="0097CC"/>
    <a:srgbClr val="FF750D"/>
    <a:srgbClr val="253600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41BBC-B4C4-4B7F-B7E6-CA35A3CD2EA0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ECB6E-1348-442E-92D5-8D5E22C8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7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887115"/>
            <a:ext cx="8093365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D2828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414165"/>
            <a:ext cx="809336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2828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70" cy="4275740"/>
          </a:xfrm>
        </p:spPr>
        <p:txBody>
          <a:bodyPr/>
          <a:lstStyle>
            <a:lvl1pPr algn="l"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2828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2828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0038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D2828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30245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0038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D2828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30246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039820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85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2014-02-19T05:45:15Z</dcterms:created>
  <dcterms:modified xsi:type="dcterms:W3CDTF">2014-02-19T05:45:27Z</dcterms:modified>
</cp:coreProperties>
</file>