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8280"/>
    <a:srgbClr val="E600AA"/>
    <a:srgbClr val="D68B1C"/>
    <a:srgbClr val="600060"/>
    <a:srgbClr val="A8007C"/>
    <a:srgbClr val="2597FF"/>
    <a:srgbClr val="0097CC"/>
    <a:srgbClr val="FF750D"/>
    <a:srgbClr val="253600"/>
    <a:srgbClr val="7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41BBC-B4C4-4B7F-B7E6-CA35A3CD2EA0}" type="datetimeFigureOut">
              <a:rPr lang="en-US" smtClean="0"/>
              <a:t>2/19/2014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ECB6E-1348-442E-92D5-8D5E22C805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175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887115"/>
            <a:ext cx="8093365" cy="137434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D28280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414165"/>
            <a:ext cx="8093365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2828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0"/>
            <a:ext cx="8246070" cy="4275740"/>
          </a:xfrm>
        </p:spPr>
        <p:txBody>
          <a:bodyPr/>
          <a:lstStyle>
            <a:lvl1pPr algn="l">
              <a:defRPr sz="2800">
                <a:solidFill>
                  <a:schemeClr val="accent3">
                    <a:lumMod val="75000"/>
                  </a:schemeClr>
                </a:solidFill>
              </a:defRPr>
            </a:lvl1pPr>
            <a:lvl2pPr algn="l">
              <a:defRPr>
                <a:solidFill>
                  <a:schemeClr val="accent3">
                    <a:lumMod val="75000"/>
                  </a:schemeClr>
                </a:solidFill>
              </a:defRPr>
            </a:lvl2pPr>
            <a:lvl3pPr algn="l">
              <a:defRPr>
                <a:solidFill>
                  <a:schemeClr val="accent3">
                    <a:lumMod val="75000"/>
                  </a:schemeClr>
                </a:solidFill>
              </a:defRPr>
            </a:lvl3pPr>
            <a:lvl4pPr algn="l">
              <a:defRPr>
                <a:solidFill>
                  <a:schemeClr val="accent3">
                    <a:lumMod val="75000"/>
                  </a:schemeClr>
                </a:solidFill>
              </a:defRPr>
            </a:lvl4pPr>
            <a:lvl5pPr algn="l">
              <a:defRPr>
                <a:solidFill>
                  <a:schemeClr val="accent3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2828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1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accent3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2828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00383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D2828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30245"/>
            <a:ext cx="4040188" cy="3035058"/>
          </a:xfrm>
        </p:spPr>
        <p:txBody>
          <a:bodyPr/>
          <a:lstStyle>
            <a:lvl1pPr algn="l">
              <a:defRPr sz="2400">
                <a:solidFill>
                  <a:schemeClr val="accent3">
                    <a:lumMod val="75000"/>
                  </a:schemeClr>
                </a:solidFill>
              </a:defRPr>
            </a:lvl1pPr>
            <a:lvl2pPr algn="l">
              <a:defRPr sz="2000">
                <a:solidFill>
                  <a:schemeClr val="accent3">
                    <a:lumMod val="75000"/>
                  </a:schemeClr>
                </a:solidFill>
              </a:defRPr>
            </a:lvl2pPr>
            <a:lvl3pPr algn="l">
              <a:defRPr sz="1800">
                <a:solidFill>
                  <a:schemeClr val="accent3">
                    <a:lumMod val="75000"/>
                  </a:schemeClr>
                </a:solidFill>
              </a:defRPr>
            </a:lvl3pPr>
            <a:lvl4pPr algn="l">
              <a:defRPr sz="1600">
                <a:solidFill>
                  <a:schemeClr val="accent3">
                    <a:lumMod val="75000"/>
                  </a:schemeClr>
                </a:solidFill>
              </a:defRPr>
            </a:lvl4pPr>
            <a:lvl5pPr algn="l">
              <a:defRPr sz="1600">
                <a:solidFill>
                  <a:schemeClr val="accent3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00383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D2828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30246"/>
            <a:ext cx="4041775" cy="3035058"/>
          </a:xfrm>
        </p:spPr>
        <p:txBody>
          <a:bodyPr/>
          <a:lstStyle>
            <a:lvl1pPr algn="l">
              <a:defRPr sz="2400">
                <a:solidFill>
                  <a:schemeClr val="accent3">
                    <a:lumMod val="75000"/>
                  </a:schemeClr>
                </a:solidFill>
              </a:defRPr>
            </a:lvl1pPr>
            <a:lvl2pPr algn="l">
              <a:defRPr sz="2000">
                <a:solidFill>
                  <a:schemeClr val="accent3">
                    <a:lumMod val="75000"/>
                  </a:schemeClr>
                </a:solidFill>
              </a:defRPr>
            </a:lvl2pPr>
            <a:lvl3pPr algn="l">
              <a:defRPr sz="1800">
                <a:solidFill>
                  <a:schemeClr val="accent3">
                    <a:lumMod val="75000"/>
                  </a:schemeClr>
                </a:solidFill>
              </a:defRPr>
            </a:lvl3pPr>
            <a:lvl4pPr algn="l">
              <a:defRPr sz="1600">
                <a:solidFill>
                  <a:schemeClr val="accent3">
                    <a:lumMod val="75000"/>
                  </a:schemeClr>
                </a:solidFill>
              </a:defRPr>
            </a:lvl4pPr>
            <a:lvl5pPr algn="l">
              <a:defRPr sz="1600">
                <a:solidFill>
                  <a:schemeClr val="accent3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039820"/>
            <a:ext cx="8093365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414165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8856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2014-02-19T05:45:15Z</dcterms:created>
  <dcterms:modified xsi:type="dcterms:W3CDTF">2014-02-19T05:45:27Z</dcterms:modified>
</cp:coreProperties>
</file>