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00AA"/>
    <a:srgbClr val="D68B1C"/>
    <a:srgbClr val="600060"/>
    <a:srgbClr val="A8007C"/>
    <a:srgbClr val="2597FF"/>
    <a:srgbClr val="0097CC"/>
    <a:srgbClr val="FF750D"/>
    <a:srgbClr val="253600"/>
    <a:srgbClr val="760000"/>
    <a:srgbClr val="FF9E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0CBFD0-CBD2-4644-848F-7E9F11FB49E1}" type="datetimeFigureOut">
              <a:rPr lang="en-US" smtClean="0"/>
              <a:t>2/19/2014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EDA325-46FC-44A6-A804-78D58E870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4197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2818180"/>
            <a:ext cx="8093365" cy="1374345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rgbClr val="E600AA"/>
                </a:solidFill>
                <a:effectLst/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4192525"/>
            <a:ext cx="8093365" cy="122164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38425"/>
            <a:ext cx="824607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E600AA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901950"/>
            <a:ext cx="8246070" cy="4275740"/>
          </a:xfrm>
        </p:spPr>
        <p:txBody>
          <a:bodyPr/>
          <a:lstStyle>
            <a:lvl1pPr algn="l">
              <a:defRPr sz="2800">
                <a:solidFill>
                  <a:schemeClr val="bg1">
                    <a:lumMod val="50000"/>
                  </a:schemeClr>
                </a:solidFill>
              </a:defRPr>
            </a:lvl1pPr>
            <a:lvl2pPr algn="l">
              <a:defRPr>
                <a:solidFill>
                  <a:schemeClr val="bg1">
                    <a:lumMod val="50000"/>
                  </a:schemeClr>
                </a:solidFill>
              </a:defRPr>
            </a:lvl2pPr>
            <a:lvl3pPr algn="l"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 algn="l"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 algn="l">
              <a:defRPr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8720" y="527605"/>
            <a:ext cx="6719019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E600AA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8721" y="1443835"/>
            <a:ext cx="6719019" cy="4275740"/>
          </a:xfrm>
        </p:spPr>
        <p:txBody>
          <a:bodyPr/>
          <a:lstStyle>
            <a:lvl1pPr>
              <a:defRPr sz="280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38425"/>
            <a:ext cx="8229600" cy="68488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E600AA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000383"/>
            <a:ext cx="4040188" cy="639762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E600A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630245"/>
            <a:ext cx="4040188" cy="3035058"/>
          </a:xfrm>
        </p:spPr>
        <p:txBody>
          <a:bodyPr/>
          <a:lstStyle>
            <a:lvl1pPr algn="l"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algn="l">
              <a:defRPr sz="2000">
                <a:solidFill>
                  <a:schemeClr val="bg1">
                    <a:lumMod val="50000"/>
                  </a:schemeClr>
                </a:solidFill>
              </a:defRPr>
            </a:lvl2pPr>
            <a:lvl3pPr algn="l">
              <a:defRPr sz="1800">
                <a:solidFill>
                  <a:schemeClr val="bg1">
                    <a:lumMod val="50000"/>
                  </a:schemeClr>
                </a:solidFill>
              </a:defRPr>
            </a:lvl3pPr>
            <a:lvl4pPr algn="l">
              <a:defRPr sz="1600">
                <a:solidFill>
                  <a:schemeClr val="bg1">
                    <a:lumMod val="50000"/>
                  </a:schemeClr>
                </a:solidFill>
              </a:defRPr>
            </a:lvl4pPr>
            <a:lvl5pPr algn="l">
              <a:defRPr sz="1600">
                <a:solidFill>
                  <a:schemeClr val="bg1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000383"/>
            <a:ext cx="4041775" cy="639762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E600A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630246"/>
            <a:ext cx="4041775" cy="3035058"/>
          </a:xfrm>
        </p:spPr>
        <p:txBody>
          <a:bodyPr/>
          <a:lstStyle>
            <a:lvl1pPr algn="l"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algn="l">
              <a:defRPr sz="2000">
                <a:solidFill>
                  <a:schemeClr val="bg1">
                    <a:lumMod val="50000"/>
                  </a:schemeClr>
                </a:solidFill>
              </a:defRPr>
            </a:lvl2pPr>
            <a:lvl3pPr algn="l">
              <a:defRPr sz="1800">
                <a:solidFill>
                  <a:schemeClr val="bg1">
                    <a:lumMod val="50000"/>
                  </a:schemeClr>
                </a:solidFill>
              </a:defRPr>
            </a:lvl3pPr>
            <a:lvl4pPr algn="l">
              <a:defRPr sz="1600">
                <a:solidFill>
                  <a:schemeClr val="bg1">
                    <a:lumMod val="50000"/>
                  </a:schemeClr>
                </a:solidFill>
              </a:defRPr>
            </a:lvl4pPr>
            <a:lvl5pPr algn="l">
              <a:defRPr sz="1600">
                <a:solidFill>
                  <a:schemeClr val="bg1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2818180"/>
            <a:ext cx="8093365" cy="122164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4192525"/>
            <a:ext cx="8093365" cy="122164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345432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2014-02-19T05:44:28Z</dcterms:created>
  <dcterms:modified xsi:type="dcterms:W3CDTF">2014-02-19T05:44:34Z</dcterms:modified>
</cp:coreProperties>
</file>