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AA"/>
    <a:srgbClr val="D68B1C"/>
    <a:srgbClr val="600060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CBFD0-CBD2-4644-848F-7E9F11FB49E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DA325-46FC-44A6-A804-78D58E87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1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818180"/>
            <a:ext cx="8093365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E600AA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8093365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600AA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>
            <a:lvl1pPr algn="l"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600AA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600AA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00383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E600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30245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00383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E600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30246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818180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192525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54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2014-02-19T05:44:28Z</dcterms:created>
  <dcterms:modified xsi:type="dcterms:W3CDTF">2014-02-19T05:44:34Z</dcterms:modified>
</cp:coreProperties>
</file>