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D68B1C"/>
    <a:srgbClr val="600060"/>
    <a:srgbClr val="E600AA"/>
    <a:srgbClr val="A8007C"/>
    <a:srgbClr val="2597FF"/>
    <a:srgbClr val="0097CC"/>
    <a:srgbClr val="FF750D"/>
    <a:srgbClr val="2536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DCC01-1ABE-48A3-A783-253E2E1A87B3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A6CAE-58CA-4B88-8D7D-46C140A7B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8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3276295"/>
            <a:ext cx="7635250" cy="167975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4956050"/>
            <a:ext cx="763525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8093365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8093365" cy="4275740"/>
          </a:xfrm>
        </p:spPr>
        <p:txBody>
          <a:bodyPr/>
          <a:lstStyle>
            <a:lvl1pPr algn="r">
              <a:defRPr sz="2800">
                <a:solidFill>
                  <a:srgbClr val="C00000"/>
                </a:solidFill>
              </a:defRPr>
            </a:lvl1pPr>
            <a:lvl2pPr algn="r">
              <a:defRPr>
                <a:solidFill>
                  <a:srgbClr val="C00000"/>
                </a:solidFill>
              </a:defRPr>
            </a:lvl2pPr>
            <a:lvl3pPr algn="r">
              <a:defRPr>
                <a:solidFill>
                  <a:srgbClr val="C00000"/>
                </a:solidFill>
              </a:defRPr>
            </a:lvl3pPr>
            <a:lvl4pPr algn="r">
              <a:defRPr>
                <a:solidFill>
                  <a:srgbClr val="C00000"/>
                </a:solidFill>
              </a:defRPr>
            </a:lvl4pPr>
            <a:lvl5pPr algn="r"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443835"/>
            <a:ext cx="6719019" cy="4275740"/>
          </a:xfrm>
        </p:spPr>
        <p:txBody>
          <a:bodyPr/>
          <a:lstStyle>
            <a:lvl1pPr>
              <a:defRPr sz="2800">
                <a:solidFill>
                  <a:srgbClr val="C00000"/>
                </a:solidFill>
              </a:defRPr>
            </a:lvl1pPr>
            <a:lvl2pPr>
              <a:defRPr>
                <a:solidFill>
                  <a:srgbClr val="C00000"/>
                </a:solidFill>
              </a:defRPr>
            </a:lvl2pPr>
            <a:lvl3pPr>
              <a:defRPr>
                <a:solidFill>
                  <a:srgbClr val="C00000"/>
                </a:solidFill>
              </a:defRPr>
            </a:lvl3pPr>
            <a:lvl4pPr>
              <a:defRPr>
                <a:solidFill>
                  <a:srgbClr val="C00000"/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75895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612887"/>
            <a:ext cx="4040188" cy="639762"/>
          </a:xfrm>
        </p:spPr>
        <p:txBody>
          <a:bodyPr anchor="b"/>
          <a:lstStyle>
            <a:lvl1pPr marL="0" indent="0" algn="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6411"/>
            <a:ext cx="4040188" cy="3359510"/>
          </a:xfrm>
        </p:spPr>
        <p:txBody>
          <a:bodyPr/>
          <a:lstStyle>
            <a:lvl1pPr algn="r"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 algn="r"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612887"/>
            <a:ext cx="4041775" cy="639762"/>
          </a:xfrm>
        </p:spPr>
        <p:txBody>
          <a:bodyPr anchor="b"/>
          <a:lstStyle>
            <a:lvl1pPr marL="0" indent="0" algn="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76412"/>
            <a:ext cx="4041775" cy="3359510"/>
          </a:xfrm>
        </p:spPr>
        <p:txBody>
          <a:bodyPr/>
          <a:lstStyle>
            <a:lvl1pPr algn="r"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 algn="r"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3429000"/>
            <a:ext cx="7482545" cy="1374344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4956050"/>
            <a:ext cx="748254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3029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2014-02-18T03:54:42Z</dcterms:created>
  <dcterms:modified xsi:type="dcterms:W3CDTF">2014-02-18T03:54:49Z</dcterms:modified>
</cp:coreProperties>
</file>