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BA1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98827-B011-4B4A-BE16-D23AE82FA2E2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3C458-3039-4127-A61F-FE50CEBE6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4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8045" y="4192525"/>
            <a:ext cx="7772400" cy="859205"/>
          </a:xfrm>
          <a:effectLst>
            <a:outerShdw blurRad="50800" dist="38100" dir="2700000" algn="tl" rotWithShape="0">
              <a:schemeClr val="accent1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9645" y="534223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edicine&amp;utm_content=0037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edicine&amp;utm_content=0037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edicine&amp;utm_content=0037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edicine&amp;utm_content=0037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medicine&amp;utm_content=0037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Download from 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630045"/>
            <a:ext cx="947603" cy="20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630045"/>
            <a:ext cx="947603" cy="20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0" y="6630045"/>
            <a:ext cx="947603" cy="20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47" y="6630045"/>
            <a:ext cx="947603" cy="20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65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139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15</cp:revision>
  <dcterms:created xsi:type="dcterms:W3CDTF">2013-08-21T19:17:07Z</dcterms:created>
  <dcterms:modified xsi:type="dcterms:W3CDTF">2013-09-05T17:48:50Z</dcterms:modified>
</cp:coreProperties>
</file>