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  <a:srgbClr val="D68B1C"/>
    <a:srgbClr val="600060"/>
    <a:srgbClr val="E600AA"/>
    <a:srgbClr val="A8007C"/>
    <a:srgbClr val="2597FF"/>
    <a:srgbClr val="0097CC"/>
    <a:srgbClr val="FF750D"/>
    <a:srgbClr val="2536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208A3-EF6E-4598-854D-5686A78F2712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008AC-0874-4AC2-9995-B0B48A92F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87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70605" y="1596540"/>
            <a:ext cx="7635250" cy="167975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0605" y="3276295"/>
            <a:ext cx="7635250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D68B1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5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275740"/>
          </a:xfrm>
        </p:spPr>
        <p:txBody>
          <a:bodyPr/>
          <a:lstStyle>
            <a:lvl1pPr algn="l">
              <a:defRPr sz="2800">
                <a:solidFill>
                  <a:srgbClr val="760000"/>
                </a:solidFill>
              </a:defRPr>
            </a:lvl1pPr>
            <a:lvl2pPr algn="l">
              <a:defRPr>
                <a:solidFill>
                  <a:srgbClr val="760000"/>
                </a:solidFill>
              </a:defRPr>
            </a:lvl2pPr>
            <a:lvl3pPr algn="l">
              <a:defRPr>
                <a:solidFill>
                  <a:srgbClr val="760000"/>
                </a:solidFill>
              </a:defRPr>
            </a:lvl3pPr>
            <a:lvl4pPr algn="l">
              <a:defRPr>
                <a:solidFill>
                  <a:srgbClr val="760000"/>
                </a:solidFill>
              </a:defRPr>
            </a:lvl4pPr>
            <a:lvl5pPr algn="l">
              <a:defRPr>
                <a:solidFill>
                  <a:srgbClr val="76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rgbClr val="760000"/>
                </a:solidFill>
              </a:defRPr>
            </a:lvl1pPr>
            <a:lvl2pPr>
              <a:defRPr>
                <a:solidFill>
                  <a:srgbClr val="760000"/>
                </a:solidFill>
              </a:defRPr>
            </a:lvl2pPr>
            <a:lvl3pPr>
              <a:defRPr>
                <a:solidFill>
                  <a:srgbClr val="760000"/>
                </a:solidFill>
              </a:defRPr>
            </a:lvl3pPr>
            <a:lvl4pPr>
              <a:defRPr>
                <a:solidFill>
                  <a:srgbClr val="760000"/>
                </a:solidFill>
              </a:defRPr>
            </a:lvl4pPr>
            <a:lvl5pPr>
              <a:defRPr>
                <a:solidFill>
                  <a:srgbClr val="76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61288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6411"/>
            <a:ext cx="4040188" cy="3359510"/>
          </a:xfrm>
        </p:spPr>
        <p:txBody>
          <a:bodyPr/>
          <a:lstStyle>
            <a:lvl1pPr algn="l">
              <a:defRPr sz="2400">
                <a:solidFill>
                  <a:srgbClr val="760000"/>
                </a:solidFill>
              </a:defRPr>
            </a:lvl1pPr>
            <a:lvl2pPr algn="l">
              <a:defRPr sz="2000">
                <a:solidFill>
                  <a:srgbClr val="760000"/>
                </a:solidFill>
              </a:defRPr>
            </a:lvl2pPr>
            <a:lvl3pPr algn="l">
              <a:defRPr sz="1800">
                <a:solidFill>
                  <a:srgbClr val="760000"/>
                </a:solidFill>
              </a:defRPr>
            </a:lvl3pPr>
            <a:lvl4pPr algn="l">
              <a:defRPr sz="1600">
                <a:solidFill>
                  <a:srgbClr val="760000"/>
                </a:solidFill>
              </a:defRPr>
            </a:lvl4pPr>
            <a:lvl5pPr algn="l">
              <a:defRPr sz="1600">
                <a:solidFill>
                  <a:srgbClr val="76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612887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6412"/>
            <a:ext cx="4041775" cy="3359510"/>
          </a:xfrm>
        </p:spPr>
        <p:txBody>
          <a:bodyPr/>
          <a:lstStyle>
            <a:lvl1pPr algn="l">
              <a:defRPr sz="2400">
                <a:solidFill>
                  <a:srgbClr val="760000"/>
                </a:solidFill>
              </a:defRPr>
            </a:lvl1pPr>
            <a:lvl2pPr algn="l">
              <a:defRPr sz="2000">
                <a:solidFill>
                  <a:srgbClr val="760000"/>
                </a:solidFill>
              </a:defRPr>
            </a:lvl2pPr>
            <a:lvl3pPr algn="l">
              <a:defRPr sz="1800">
                <a:solidFill>
                  <a:srgbClr val="760000"/>
                </a:solidFill>
              </a:defRPr>
            </a:lvl3pPr>
            <a:lvl4pPr algn="l">
              <a:defRPr sz="1600">
                <a:solidFill>
                  <a:srgbClr val="760000"/>
                </a:solidFill>
              </a:defRPr>
            </a:lvl4pPr>
            <a:lvl5pPr algn="l">
              <a:defRPr sz="1600">
                <a:solidFill>
                  <a:srgbClr val="76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7900" y="1596540"/>
            <a:ext cx="7482545" cy="137434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900" y="2970885"/>
            <a:ext cx="748254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178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2014-02-18T03:54:04Z</dcterms:created>
  <dcterms:modified xsi:type="dcterms:W3CDTF">2014-02-18T03:54:14Z</dcterms:modified>
</cp:coreProperties>
</file>