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0000"/>
    <a:srgbClr val="D68B1C"/>
    <a:srgbClr val="600060"/>
    <a:srgbClr val="E600AA"/>
    <a:srgbClr val="A8007C"/>
    <a:srgbClr val="2597FF"/>
    <a:srgbClr val="0097CC"/>
    <a:srgbClr val="FF750D"/>
    <a:srgbClr val="253600"/>
    <a:srgbClr val="FF9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3BBBD6-FE35-4DBB-AD53-FB15DD1B5603}" type="datetimeFigureOut">
              <a:rPr lang="en-US" smtClean="0"/>
              <a:t>2/18/2014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C8AA4-C76A-426A-B2BE-B41D18A3C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893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4650640"/>
            <a:ext cx="8398775" cy="167975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3581705"/>
            <a:ext cx="8398775" cy="106893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680310"/>
            <a:ext cx="809336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0"/>
            <a:ext cx="8093365" cy="4275740"/>
          </a:xfrm>
        </p:spPr>
        <p:txBody>
          <a:bodyPr/>
          <a:lstStyle>
            <a:lvl1pPr algn="l">
              <a:defRPr sz="2800">
                <a:solidFill>
                  <a:srgbClr val="760000"/>
                </a:solidFill>
              </a:defRPr>
            </a:lvl1pPr>
            <a:lvl2pPr algn="l">
              <a:defRPr>
                <a:solidFill>
                  <a:srgbClr val="760000"/>
                </a:solidFill>
              </a:defRPr>
            </a:lvl2pPr>
            <a:lvl3pPr algn="l">
              <a:defRPr>
                <a:solidFill>
                  <a:srgbClr val="760000"/>
                </a:solidFill>
              </a:defRPr>
            </a:lvl3pPr>
            <a:lvl4pPr algn="l">
              <a:defRPr>
                <a:solidFill>
                  <a:srgbClr val="760000"/>
                </a:solidFill>
              </a:defRPr>
            </a:lvl4pPr>
            <a:lvl5pPr algn="l">
              <a:defRPr>
                <a:solidFill>
                  <a:srgbClr val="76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20" y="52760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1" y="1443835"/>
            <a:ext cx="6719019" cy="4275740"/>
          </a:xfrm>
        </p:spPr>
        <p:txBody>
          <a:bodyPr/>
          <a:lstStyle>
            <a:lvl1pPr>
              <a:defRPr sz="2800">
                <a:solidFill>
                  <a:srgbClr val="760000"/>
                </a:solidFill>
              </a:defRPr>
            </a:lvl1pPr>
            <a:lvl2pPr>
              <a:defRPr>
                <a:solidFill>
                  <a:srgbClr val="760000"/>
                </a:solidFill>
              </a:defRPr>
            </a:lvl2pPr>
            <a:lvl3pPr>
              <a:defRPr>
                <a:solidFill>
                  <a:srgbClr val="760000"/>
                </a:solidFill>
              </a:defRPr>
            </a:lvl3pPr>
            <a:lvl4pPr>
              <a:defRPr>
                <a:solidFill>
                  <a:srgbClr val="760000"/>
                </a:solidFill>
              </a:defRPr>
            </a:lvl4pPr>
            <a:lvl5pPr>
              <a:defRPr>
                <a:solidFill>
                  <a:srgbClr val="76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612887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76411"/>
            <a:ext cx="4040188" cy="3359510"/>
          </a:xfrm>
        </p:spPr>
        <p:txBody>
          <a:bodyPr/>
          <a:lstStyle>
            <a:lvl1pPr algn="l">
              <a:defRPr sz="2400">
                <a:solidFill>
                  <a:schemeClr val="accent2">
                    <a:lumMod val="75000"/>
                  </a:schemeClr>
                </a:solidFill>
              </a:defRPr>
            </a:lvl1pPr>
            <a:lvl2pPr algn="l">
              <a:defRPr sz="2000">
                <a:solidFill>
                  <a:schemeClr val="accent2">
                    <a:lumMod val="75000"/>
                  </a:schemeClr>
                </a:solidFill>
              </a:defRPr>
            </a:lvl2pPr>
            <a:lvl3pPr algn="l">
              <a:defRPr sz="1800">
                <a:solidFill>
                  <a:schemeClr val="accent2">
                    <a:lumMod val="75000"/>
                  </a:schemeClr>
                </a:solidFill>
              </a:defRPr>
            </a:lvl3pPr>
            <a:lvl4pPr algn="l">
              <a:defRPr sz="1600">
                <a:solidFill>
                  <a:schemeClr val="accent2">
                    <a:lumMod val="75000"/>
                  </a:schemeClr>
                </a:solidFill>
              </a:defRPr>
            </a:lvl4pPr>
            <a:lvl5pPr algn="l">
              <a:defRPr sz="16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612887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376412"/>
            <a:ext cx="4041775" cy="3359510"/>
          </a:xfrm>
        </p:spPr>
        <p:txBody>
          <a:bodyPr/>
          <a:lstStyle>
            <a:lvl1pPr algn="l">
              <a:defRPr sz="2400">
                <a:solidFill>
                  <a:schemeClr val="accent2">
                    <a:lumMod val="75000"/>
                  </a:schemeClr>
                </a:solidFill>
              </a:defRPr>
            </a:lvl1pPr>
            <a:lvl2pPr algn="l">
              <a:defRPr sz="2000">
                <a:solidFill>
                  <a:schemeClr val="accent2">
                    <a:lumMod val="75000"/>
                  </a:schemeClr>
                </a:solidFill>
              </a:defRPr>
            </a:lvl2pPr>
            <a:lvl3pPr algn="l">
              <a:defRPr sz="1800">
                <a:solidFill>
                  <a:schemeClr val="accent2">
                    <a:lumMod val="75000"/>
                  </a:schemeClr>
                </a:solidFill>
              </a:defRPr>
            </a:lvl3pPr>
            <a:lvl4pPr algn="l">
              <a:defRPr sz="1600">
                <a:solidFill>
                  <a:schemeClr val="accent2">
                    <a:lumMod val="75000"/>
                  </a:schemeClr>
                </a:solidFill>
              </a:defRPr>
            </a:lvl4pPr>
            <a:lvl5pPr algn="l">
              <a:defRPr sz="16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5195" y="4956050"/>
            <a:ext cx="7482545" cy="1374344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5195" y="4039820"/>
            <a:ext cx="7482545" cy="122164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760000"/>
                </a:solidFill>
              </a:rPr>
              <a:t>Click to edit </a:t>
            </a:r>
          </a:p>
          <a:p>
            <a:r>
              <a:rPr lang="en-US" dirty="0" smtClean="0">
                <a:solidFill>
                  <a:srgbClr val="760000"/>
                </a:solidFill>
              </a:rPr>
              <a:t>Master subtitle style</a:t>
            </a:r>
            <a:endParaRPr lang="en-US" dirty="0">
              <a:solidFill>
                <a:srgbClr val="760000"/>
              </a:solidFill>
            </a:endParaRPr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10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4489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Ahmad</cp:lastModifiedBy>
  <cp:revision>79</cp:revision>
  <dcterms:created xsi:type="dcterms:W3CDTF">2013-08-21T19:17:07Z</dcterms:created>
  <dcterms:modified xsi:type="dcterms:W3CDTF">2014-02-18T03:53:20Z</dcterms:modified>
</cp:coreProperties>
</file>